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54" r:id="rId5"/>
    <p:sldId id="510" r:id="rId6"/>
    <p:sldId id="494" r:id="rId7"/>
    <p:sldId id="367" r:id="rId8"/>
    <p:sldId id="417" r:id="rId9"/>
    <p:sldId id="419" r:id="rId10"/>
    <p:sldId id="492" r:id="rId11"/>
    <p:sldId id="495" r:id="rId12"/>
    <p:sldId id="498" r:id="rId13"/>
    <p:sldId id="496" r:id="rId14"/>
    <p:sldId id="497" r:id="rId15"/>
    <p:sldId id="499" r:id="rId16"/>
    <p:sldId id="289" r:id="rId17"/>
    <p:sldId id="290" r:id="rId18"/>
    <p:sldId id="291" r:id="rId19"/>
    <p:sldId id="292" r:id="rId20"/>
    <p:sldId id="293" r:id="rId21"/>
    <p:sldId id="294" r:id="rId22"/>
    <p:sldId id="368" r:id="rId23"/>
    <p:sldId id="501" r:id="rId24"/>
    <p:sldId id="502" r:id="rId25"/>
    <p:sldId id="503" r:id="rId26"/>
    <p:sldId id="500" r:id="rId27"/>
    <p:sldId id="491" r:id="rId28"/>
    <p:sldId id="504" r:id="rId29"/>
  </p:sldIdLst>
  <p:sldSz cx="9144000" cy="5145088"/>
  <p:notesSz cx="6858000" cy="9144000"/>
  <p:defaultTextStyle>
    <a:defPPr>
      <a:defRPr lang="nb-N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s Drolsum Haraldsrud" initials="ADH" lastIdx="2" clrIdx="0">
    <p:extLst>
      <p:ext uri="{19B8F6BF-5375-455C-9EA6-DF929625EA0E}">
        <p15:presenceInfo xmlns:p15="http://schemas.microsoft.com/office/powerpoint/2012/main" userId="S-1-5-21-573178753-3869741976-1425505419-4440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BCA"/>
    <a:srgbClr val="76777B"/>
    <a:srgbClr val="C7C1B8"/>
    <a:srgbClr val="F5F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40179-EB58-4133-8E5F-4BC2470C3D68}" v="789" dt="2019-10-24T11:56:25.860"/>
    <p1510:client id="{098E0465-AE37-40C2-9C9F-8DAC04D498BA}" v="41" dt="2019-10-25T07:46:05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Ingen stil, ingen rutenet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872" autoAdjust="0"/>
  </p:normalViewPr>
  <p:slideViewPr>
    <p:cSldViewPr snapToGrid="0">
      <p:cViewPr varScale="1">
        <p:scale>
          <a:sx n="115" d="100"/>
          <a:sy n="115" d="100"/>
        </p:scale>
        <p:origin x="149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Drolsum Haraldsrud" userId="S::andreadh@uio.no::a321594c-2ddb-4e67-9f54-8982ebf5f6fc" providerId="AD" clId="Web-{FA676095-213D-4CDA-82C9-88376A38A065}"/>
  </pc:docChgLst>
  <pc:docChgLst>
    <pc:chgData name="Andreas Drolsum Haraldsrud" userId="acec7d9d-f2e9-46ed-b591-c74056642f7d" providerId="ADAL" clId="{5BADA0C6-B60F-4019-90D5-F8C3A2B29C64}"/>
  </pc:docChgLst>
  <pc:docChgLst>
    <pc:chgData name="Andreas Drolsum Haraldsrud" userId="S::andreadh@uio.no::a321594c-2ddb-4e67-9f54-8982ebf5f6fc" providerId="AD" clId="Web-{3DC2FA74-9607-49E9-969D-85BA12D4C559}"/>
  </pc:docChgLst>
  <pc:docChgLst>
    <pc:chgData name="Andreas Drolsum Haraldsrud" userId="acec7d9d-f2e9-46ed-b591-c74056642f7d" providerId="ADAL" clId="{098E0465-AE37-40C2-9C9F-8DAC04D498BA}"/>
    <pc:docChg chg="undo custSel modSld">
      <pc:chgData name="Andreas Drolsum Haraldsrud" userId="acec7d9d-f2e9-46ed-b591-c74056642f7d" providerId="ADAL" clId="{098E0465-AE37-40C2-9C9F-8DAC04D498BA}" dt="2019-10-25T07:46:04.438" v="83" actId="20577"/>
      <pc:docMkLst>
        <pc:docMk/>
      </pc:docMkLst>
      <pc:sldChg chg="modSp">
        <pc:chgData name="Andreas Drolsum Haraldsrud" userId="acec7d9d-f2e9-46ed-b591-c74056642f7d" providerId="ADAL" clId="{098E0465-AE37-40C2-9C9F-8DAC04D498BA}" dt="2019-10-25T07:46:04.438" v="83" actId="20577"/>
        <pc:sldMkLst>
          <pc:docMk/>
          <pc:sldMk cId="578992702" sldId="367"/>
        </pc:sldMkLst>
        <pc:spChg chg="mod">
          <ac:chgData name="Andreas Drolsum Haraldsrud" userId="acec7d9d-f2e9-46ed-b591-c74056642f7d" providerId="ADAL" clId="{098E0465-AE37-40C2-9C9F-8DAC04D498BA}" dt="2019-10-25T07:46:04.438" v="83" actId="20577"/>
          <ac:spMkLst>
            <pc:docMk/>
            <pc:sldMk cId="578992702" sldId="367"/>
            <ac:spMk id="3" creationId="{C36F1AB6-7137-4726-917F-77625AD27804}"/>
          </ac:spMkLst>
        </pc:spChg>
      </pc:sldChg>
      <pc:sldChg chg="addSp delSp modSp">
        <pc:chgData name="Andreas Drolsum Haraldsrud" userId="acec7d9d-f2e9-46ed-b591-c74056642f7d" providerId="ADAL" clId="{098E0465-AE37-40C2-9C9F-8DAC04D498BA}" dt="2019-10-25T07:40:06.719" v="7" actId="1076"/>
        <pc:sldMkLst>
          <pc:docMk/>
          <pc:sldMk cId="1443436116" sldId="368"/>
        </pc:sldMkLst>
        <pc:picChg chg="add mod">
          <ac:chgData name="Andreas Drolsum Haraldsrud" userId="acec7d9d-f2e9-46ed-b591-c74056642f7d" providerId="ADAL" clId="{098E0465-AE37-40C2-9C9F-8DAC04D498BA}" dt="2019-10-25T07:40:06.719" v="7" actId="1076"/>
          <ac:picMkLst>
            <pc:docMk/>
            <pc:sldMk cId="1443436116" sldId="368"/>
            <ac:picMk id="4" creationId="{E7633497-CBE4-4B5E-9AB2-8BAF092DFF1D}"/>
          </ac:picMkLst>
        </pc:picChg>
        <pc:picChg chg="del">
          <ac:chgData name="Andreas Drolsum Haraldsrud" userId="acec7d9d-f2e9-46ed-b591-c74056642f7d" providerId="ADAL" clId="{098E0465-AE37-40C2-9C9F-8DAC04D498BA}" dt="2019-10-25T07:39:52.966" v="4" actId="478"/>
          <ac:picMkLst>
            <pc:docMk/>
            <pc:sldMk cId="1443436116" sldId="368"/>
            <ac:picMk id="22" creationId="{330FBF72-615E-4FAB-BBF3-65C815DB0192}"/>
          </ac:picMkLst>
        </pc:picChg>
      </pc:sldChg>
      <pc:sldChg chg="modTransition">
        <pc:chgData name="Andreas Drolsum Haraldsrud" userId="acec7d9d-f2e9-46ed-b591-c74056642f7d" providerId="ADAL" clId="{098E0465-AE37-40C2-9C9F-8DAC04D498BA}" dt="2019-10-25T07:39:13.602" v="0"/>
        <pc:sldMkLst>
          <pc:docMk/>
          <pc:sldMk cId="3401343451" sldId="417"/>
        </pc:sldMkLst>
      </pc:sldChg>
      <pc:sldChg chg="addSp delSp modSp">
        <pc:chgData name="Andreas Drolsum Haraldsrud" userId="acec7d9d-f2e9-46ed-b591-c74056642f7d" providerId="ADAL" clId="{098E0465-AE37-40C2-9C9F-8DAC04D498BA}" dt="2019-10-25T07:44:56.402" v="52" actId="1036"/>
        <pc:sldMkLst>
          <pc:docMk/>
          <pc:sldMk cId="4248718449" sldId="501"/>
        </pc:sldMkLst>
        <pc:spChg chg="add del mod">
          <ac:chgData name="Andreas Drolsum Haraldsrud" userId="acec7d9d-f2e9-46ed-b591-c74056642f7d" providerId="ADAL" clId="{098E0465-AE37-40C2-9C9F-8DAC04D498BA}" dt="2019-10-25T07:41:59.657" v="8"/>
          <ac:spMkLst>
            <pc:docMk/>
            <pc:sldMk cId="4248718449" sldId="501"/>
            <ac:spMk id="4" creationId="{7EEC4317-3CCC-43E6-A7BC-CB05AF20D5D5}"/>
          </ac:spMkLst>
        </pc:spChg>
        <pc:spChg chg="add mod">
          <ac:chgData name="Andreas Drolsum Haraldsrud" userId="acec7d9d-f2e9-46ed-b591-c74056642f7d" providerId="ADAL" clId="{098E0465-AE37-40C2-9C9F-8DAC04D498BA}" dt="2019-10-25T07:42:29.351" v="15"/>
          <ac:spMkLst>
            <pc:docMk/>
            <pc:sldMk cId="4248718449" sldId="501"/>
            <ac:spMk id="8" creationId="{4D1A5420-DC56-4EB5-968A-E43D10C71041}"/>
          </ac:spMkLst>
        </pc:spChg>
        <pc:picChg chg="del">
          <ac:chgData name="Andreas Drolsum Haraldsrud" userId="acec7d9d-f2e9-46ed-b591-c74056642f7d" providerId="ADAL" clId="{098E0465-AE37-40C2-9C9F-8DAC04D498BA}" dt="2019-10-25T07:39:51.963" v="3" actId="478"/>
          <ac:picMkLst>
            <pc:docMk/>
            <pc:sldMk cId="4248718449" sldId="501"/>
            <ac:picMk id="5" creationId="{4DF7877E-9140-49A1-AD1A-C70EED39BEC1}"/>
          </ac:picMkLst>
        </pc:picChg>
        <pc:picChg chg="add del mod modCrop">
          <ac:chgData name="Andreas Drolsum Haraldsrud" userId="acec7d9d-f2e9-46ed-b591-c74056642f7d" providerId="ADAL" clId="{098E0465-AE37-40C2-9C9F-8DAC04D498BA}" dt="2019-10-25T07:42:29.351" v="15"/>
          <ac:picMkLst>
            <pc:docMk/>
            <pc:sldMk cId="4248718449" sldId="501"/>
            <ac:picMk id="7" creationId="{E3FA1945-2D37-4FD9-BB43-DC8BBECDE979}"/>
          </ac:picMkLst>
        </pc:picChg>
        <pc:picChg chg="add mod">
          <ac:chgData name="Andreas Drolsum Haraldsrud" userId="acec7d9d-f2e9-46ed-b591-c74056642f7d" providerId="ADAL" clId="{098E0465-AE37-40C2-9C9F-8DAC04D498BA}" dt="2019-10-25T07:44:56.402" v="52" actId="1036"/>
          <ac:picMkLst>
            <pc:docMk/>
            <pc:sldMk cId="4248718449" sldId="501"/>
            <ac:picMk id="9" creationId="{4F2DE3EA-FC04-4C81-BF81-68F4DC4AFCB5}"/>
          </ac:picMkLst>
        </pc:picChg>
        <pc:picChg chg="add del mod">
          <ac:chgData name="Andreas Drolsum Haraldsrud" userId="acec7d9d-f2e9-46ed-b591-c74056642f7d" providerId="ADAL" clId="{098E0465-AE37-40C2-9C9F-8DAC04D498BA}" dt="2019-10-25T07:44:22.305" v="44"/>
          <ac:picMkLst>
            <pc:docMk/>
            <pc:sldMk cId="4248718449" sldId="501"/>
            <ac:picMk id="10" creationId="{C38D4925-8573-4B4E-AB54-77DA6CB59C95}"/>
          </ac:picMkLst>
        </pc:picChg>
      </pc:sldChg>
      <pc:sldChg chg="addSp delSp modSp">
        <pc:chgData name="Andreas Drolsum Haraldsrud" userId="acec7d9d-f2e9-46ed-b591-c74056642f7d" providerId="ADAL" clId="{098E0465-AE37-40C2-9C9F-8DAC04D498BA}" dt="2019-10-25T07:44:45.705" v="49" actId="1038"/>
        <pc:sldMkLst>
          <pc:docMk/>
          <pc:sldMk cId="598120693" sldId="502"/>
        </pc:sldMkLst>
        <pc:spChg chg="add mod">
          <ac:chgData name="Andreas Drolsum Haraldsrud" userId="acec7d9d-f2e9-46ed-b591-c74056642f7d" providerId="ADAL" clId="{098E0465-AE37-40C2-9C9F-8DAC04D498BA}" dt="2019-10-25T07:43:34.883" v="39"/>
          <ac:spMkLst>
            <pc:docMk/>
            <pc:sldMk cId="598120693" sldId="502"/>
            <ac:spMk id="5" creationId="{02FD8156-0BEE-4D7A-8635-31838A76B692}"/>
          </ac:spMkLst>
        </pc:spChg>
        <pc:spChg chg="del">
          <ac:chgData name="Andreas Drolsum Haraldsrud" userId="acec7d9d-f2e9-46ed-b591-c74056642f7d" providerId="ADAL" clId="{098E0465-AE37-40C2-9C9F-8DAC04D498BA}" dt="2019-10-25T07:42:04.072" v="9"/>
          <ac:spMkLst>
            <pc:docMk/>
            <pc:sldMk cId="598120693" sldId="502"/>
            <ac:spMk id="6" creationId="{5D324850-ED46-4C28-9FFF-21B3C58D2075}"/>
          </ac:spMkLst>
        </pc:spChg>
        <pc:picChg chg="add del mod modCrop">
          <ac:chgData name="Andreas Drolsum Haraldsrud" userId="acec7d9d-f2e9-46ed-b591-c74056642f7d" providerId="ADAL" clId="{098E0465-AE37-40C2-9C9F-8DAC04D498BA}" dt="2019-10-25T07:43:34.883" v="39"/>
          <ac:picMkLst>
            <pc:docMk/>
            <pc:sldMk cId="598120693" sldId="502"/>
            <ac:picMk id="4" creationId="{031620CF-CE40-4FD8-B7A5-A53553FAFCB9}"/>
          </ac:picMkLst>
        </pc:picChg>
        <pc:picChg chg="del">
          <ac:chgData name="Andreas Drolsum Haraldsrud" userId="acec7d9d-f2e9-46ed-b591-c74056642f7d" providerId="ADAL" clId="{098E0465-AE37-40C2-9C9F-8DAC04D498BA}" dt="2019-10-25T07:39:50.893" v="2" actId="478"/>
          <ac:picMkLst>
            <pc:docMk/>
            <pc:sldMk cId="598120693" sldId="502"/>
            <ac:picMk id="7" creationId="{A3ACAA4F-4C68-47F8-BAB6-EEAABB2AB5FE}"/>
          </ac:picMkLst>
        </pc:picChg>
        <pc:picChg chg="add del mod">
          <ac:chgData name="Andreas Drolsum Haraldsrud" userId="acec7d9d-f2e9-46ed-b591-c74056642f7d" providerId="ADAL" clId="{098E0465-AE37-40C2-9C9F-8DAC04D498BA}" dt="2019-10-25T07:42:40.963" v="20"/>
          <ac:picMkLst>
            <pc:docMk/>
            <pc:sldMk cId="598120693" sldId="502"/>
            <ac:picMk id="8" creationId="{875D1B81-402D-45C8-8380-73124A331060}"/>
          </ac:picMkLst>
        </pc:picChg>
        <pc:picChg chg="add mod">
          <ac:chgData name="Andreas Drolsum Haraldsrud" userId="acec7d9d-f2e9-46ed-b591-c74056642f7d" providerId="ADAL" clId="{098E0465-AE37-40C2-9C9F-8DAC04D498BA}" dt="2019-10-25T07:44:45.705" v="49" actId="1038"/>
          <ac:picMkLst>
            <pc:docMk/>
            <pc:sldMk cId="598120693" sldId="502"/>
            <ac:picMk id="9" creationId="{563F3E17-2CD8-4874-A7BF-0728FFBBFE70}"/>
          </ac:picMkLst>
        </pc:picChg>
      </pc:sldChg>
      <pc:sldChg chg="addSp delSp modSp">
        <pc:chgData name="Andreas Drolsum Haraldsrud" userId="acec7d9d-f2e9-46ed-b591-c74056642f7d" providerId="ADAL" clId="{098E0465-AE37-40C2-9C9F-8DAC04D498BA}" dt="2019-10-25T07:45:11.093" v="56" actId="1076"/>
        <pc:sldMkLst>
          <pc:docMk/>
          <pc:sldMk cId="2661339805" sldId="503"/>
        </pc:sldMkLst>
        <pc:spChg chg="add del mod">
          <ac:chgData name="Andreas Drolsum Haraldsrud" userId="acec7d9d-f2e9-46ed-b591-c74056642f7d" providerId="ADAL" clId="{098E0465-AE37-40C2-9C9F-8DAC04D498BA}" dt="2019-10-25T07:42:11.600" v="10"/>
          <ac:spMkLst>
            <pc:docMk/>
            <pc:sldMk cId="2661339805" sldId="503"/>
            <ac:spMk id="4" creationId="{AC7E9704-96F0-4F3C-8D33-D052C63EAE12}"/>
          </ac:spMkLst>
        </pc:spChg>
        <pc:picChg chg="del">
          <ac:chgData name="Andreas Drolsum Haraldsrud" userId="acec7d9d-f2e9-46ed-b591-c74056642f7d" providerId="ADAL" clId="{098E0465-AE37-40C2-9C9F-8DAC04D498BA}" dt="2019-10-25T07:39:49.181" v="1" actId="478"/>
          <ac:picMkLst>
            <pc:docMk/>
            <pc:sldMk cId="2661339805" sldId="503"/>
            <ac:picMk id="5" creationId="{8F6D26B8-5D9D-46BA-BFFA-5DC43436131B}"/>
          </ac:picMkLst>
        </pc:picChg>
        <pc:picChg chg="add mod modCrop">
          <ac:chgData name="Andreas Drolsum Haraldsrud" userId="acec7d9d-f2e9-46ed-b591-c74056642f7d" providerId="ADAL" clId="{098E0465-AE37-40C2-9C9F-8DAC04D498BA}" dt="2019-10-25T07:45:11.093" v="56" actId="1076"/>
          <ac:picMkLst>
            <pc:docMk/>
            <pc:sldMk cId="2661339805" sldId="503"/>
            <ac:picMk id="7" creationId="{EFC2B026-ACF1-4E6D-B81C-BAAB8718BAF1}"/>
          </ac:picMkLst>
        </pc:picChg>
      </pc:sldChg>
    </pc:docChg>
  </pc:docChgLst>
  <pc:docChgLst>
    <pc:chgData name="Andreas Drolsum Haraldsrud" userId="acec7d9d-f2e9-46ed-b591-c74056642f7d" providerId="ADAL" clId="{44939C83-0270-41EC-87A5-E4F28EE5E1BE}"/>
  </pc:docChgLst>
  <pc:docChgLst>
    <pc:chgData name="Andreas Drolsum Haraldsrud" userId="a321594c-2ddb-4e67-9f54-8982ebf5f6fc" providerId="ADAL" clId="{16E40179-EB58-4133-8E5F-4BC2470C3D68}"/>
    <pc:docChg chg="undo redo custSel addSld delSld modSld sldOrd">
      <pc:chgData name="Andreas Drolsum Haraldsrud" userId="a321594c-2ddb-4e67-9f54-8982ebf5f6fc" providerId="ADAL" clId="{16E40179-EB58-4133-8E5F-4BC2470C3D68}" dt="2019-10-24T11:56:31.944" v="3186" actId="20577"/>
      <pc:docMkLst>
        <pc:docMk/>
      </pc:docMkLst>
      <pc:sldChg chg="modSp add">
        <pc:chgData name="Andreas Drolsum Haraldsrud" userId="a321594c-2ddb-4e67-9f54-8982ebf5f6fc" providerId="ADAL" clId="{16E40179-EB58-4133-8E5F-4BC2470C3D68}" dt="2019-10-24T11:02:28.348" v="1842" actId="403"/>
        <pc:sldMkLst>
          <pc:docMk/>
          <pc:sldMk cId="0" sldId="289"/>
        </pc:sldMkLst>
        <pc:spChg chg="mod">
          <ac:chgData name="Andreas Drolsum Haraldsrud" userId="a321594c-2ddb-4e67-9f54-8982ebf5f6fc" providerId="ADAL" clId="{16E40179-EB58-4133-8E5F-4BC2470C3D68}" dt="2019-10-24T11:02:28.348" v="1842" actId="403"/>
          <ac:spMkLst>
            <pc:docMk/>
            <pc:sldMk cId="0" sldId="289"/>
            <ac:spMk id="305" creationId="{00000000-0000-0000-0000-000000000000}"/>
          </ac:spMkLst>
        </pc:spChg>
      </pc:sldChg>
      <pc:sldChg chg="add">
        <pc:chgData name="Andreas Drolsum Haraldsrud" userId="a321594c-2ddb-4e67-9f54-8982ebf5f6fc" providerId="ADAL" clId="{16E40179-EB58-4133-8E5F-4BC2470C3D68}" dt="2019-10-24T09:26:56.520" v="17"/>
        <pc:sldMkLst>
          <pc:docMk/>
          <pc:sldMk cId="0" sldId="290"/>
        </pc:sldMkLst>
      </pc:sldChg>
      <pc:sldChg chg="add">
        <pc:chgData name="Andreas Drolsum Haraldsrud" userId="a321594c-2ddb-4e67-9f54-8982ebf5f6fc" providerId="ADAL" clId="{16E40179-EB58-4133-8E5F-4BC2470C3D68}" dt="2019-10-24T09:26:56.520" v="17"/>
        <pc:sldMkLst>
          <pc:docMk/>
          <pc:sldMk cId="0" sldId="291"/>
        </pc:sldMkLst>
      </pc:sldChg>
      <pc:sldChg chg="add">
        <pc:chgData name="Andreas Drolsum Haraldsrud" userId="a321594c-2ddb-4e67-9f54-8982ebf5f6fc" providerId="ADAL" clId="{16E40179-EB58-4133-8E5F-4BC2470C3D68}" dt="2019-10-24T09:26:56.520" v="17"/>
        <pc:sldMkLst>
          <pc:docMk/>
          <pc:sldMk cId="0" sldId="292"/>
        </pc:sldMkLst>
      </pc:sldChg>
      <pc:sldChg chg="add">
        <pc:chgData name="Andreas Drolsum Haraldsrud" userId="a321594c-2ddb-4e67-9f54-8982ebf5f6fc" providerId="ADAL" clId="{16E40179-EB58-4133-8E5F-4BC2470C3D68}" dt="2019-10-24T09:26:56.520" v="17"/>
        <pc:sldMkLst>
          <pc:docMk/>
          <pc:sldMk cId="0" sldId="293"/>
        </pc:sldMkLst>
      </pc:sldChg>
      <pc:sldChg chg="add">
        <pc:chgData name="Andreas Drolsum Haraldsrud" userId="a321594c-2ddb-4e67-9f54-8982ebf5f6fc" providerId="ADAL" clId="{16E40179-EB58-4133-8E5F-4BC2470C3D68}" dt="2019-10-24T09:26:56.520" v="17"/>
        <pc:sldMkLst>
          <pc:docMk/>
          <pc:sldMk cId="0" sldId="294"/>
        </pc:sldMkLst>
      </pc:sldChg>
      <pc:sldChg chg="addSp delSp modSp">
        <pc:chgData name="Andreas Drolsum Haraldsrud" userId="a321594c-2ddb-4e67-9f54-8982ebf5f6fc" providerId="ADAL" clId="{16E40179-EB58-4133-8E5F-4BC2470C3D68}" dt="2019-10-12T14:29:30.422" v="12" actId="20577"/>
        <pc:sldMkLst>
          <pc:docMk/>
          <pc:sldMk cId="1304191439" sldId="354"/>
        </pc:sldMkLst>
        <pc:spChg chg="mod">
          <ac:chgData name="Andreas Drolsum Haraldsrud" userId="a321594c-2ddb-4e67-9f54-8982ebf5f6fc" providerId="ADAL" clId="{16E40179-EB58-4133-8E5F-4BC2470C3D68}" dt="2019-10-12T14:29:30.422" v="12" actId="20577"/>
          <ac:spMkLst>
            <pc:docMk/>
            <pc:sldMk cId="1304191439" sldId="354"/>
            <ac:spMk id="3" creationId="{AE17633F-38EF-4D85-9ED0-6D967DA7BF02}"/>
          </ac:spMkLst>
        </pc:spChg>
        <pc:graphicFrameChg chg="add del mod">
          <ac:chgData name="Andreas Drolsum Haraldsrud" userId="a321594c-2ddb-4e67-9f54-8982ebf5f6fc" providerId="ADAL" clId="{16E40179-EB58-4133-8E5F-4BC2470C3D68}" dt="2019-10-12T14:29:17.831" v="1"/>
          <ac:graphicFrameMkLst>
            <pc:docMk/>
            <pc:sldMk cId="1304191439" sldId="354"/>
            <ac:graphicFrameMk id="5" creationId="{4441329C-04EC-43B3-A976-BFD54E81471C}"/>
          </ac:graphicFrameMkLst>
        </pc:graphicFrameChg>
      </pc:sldChg>
      <pc:sldChg chg="modSp add">
        <pc:chgData name="Andreas Drolsum Haraldsrud" userId="a321594c-2ddb-4e67-9f54-8982ebf5f6fc" providerId="ADAL" clId="{16E40179-EB58-4133-8E5F-4BC2470C3D68}" dt="2019-10-24T10:31:14.627" v="1235" actId="20577"/>
        <pc:sldMkLst>
          <pc:docMk/>
          <pc:sldMk cId="578992702" sldId="367"/>
        </pc:sldMkLst>
        <pc:spChg chg="mod">
          <ac:chgData name="Andreas Drolsum Haraldsrud" userId="a321594c-2ddb-4e67-9f54-8982ebf5f6fc" providerId="ADAL" clId="{16E40179-EB58-4133-8E5F-4BC2470C3D68}" dt="2019-10-24T09:38:53.366" v="61" actId="20577"/>
          <ac:spMkLst>
            <pc:docMk/>
            <pc:sldMk cId="578992702" sldId="367"/>
            <ac:spMk id="2" creationId="{4300E42A-FDFD-44E0-9766-B12AE4233AD6}"/>
          </ac:spMkLst>
        </pc:spChg>
        <pc:spChg chg="mod">
          <ac:chgData name="Andreas Drolsum Haraldsrud" userId="a321594c-2ddb-4e67-9f54-8982ebf5f6fc" providerId="ADAL" clId="{16E40179-EB58-4133-8E5F-4BC2470C3D68}" dt="2019-10-24T10:31:14.627" v="1235" actId="20577"/>
          <ac:spMkLst>
            <pc:docMk/>
            <pc:sldMk cId="578992702" sldId="367"/>
            <ac:spMk id="3" creationId="{C36F1AB6-7137-4726-917F-77625AD27804}"/>
          </ac:spMkLst>
        </pc:spChg>
      </pc:sldChg>
      <pc:sldChg chg="addSp delSp modSp add delAnim modAnim">
        <pc:chgData name="Andreas Drolsum Haraldsrud" userId="a321594c-2ddb-4e67-9f54-8982ebf5f6fc" providerId="ADAL" clId="{16E40179-EB58-4133-8E5F-4BC2470C3D68}" dt="2019-10-24T11:19:14.807" v="1923" actId="1076"/>
        <pc:sldMkLst>
          <pc:docMk/>
          <pc:sldMk cId="1443436116" sldId="368"/>
        </pc:sldMkLst>
        <pc:spChg chg="mod">
          <ac:chgData name="Andreas Drolsum Haraldsrud" userId="a321594c-2ddb-4e67-9f54-8982ebf5f6fc" providerId="ADAL" clId="{16E40179-EB58-4133-8E5F-4BC2470C3D68}" dt="2019-10-24T11:03:07.025" v="1867" actId="20577"/>
          <ac:spMkLst>
            <pc:docMk/>
            <pc:sldMk cId="1443436116" sldId="368"/>
            <ac:spMk id="2" creationId="{77915924-B9E5-4522-A3E6-F8275E69DB46}"/>
          </ac:spMkLst>
        </pc:spChg>
        <pc:spChg chg="add del mod">
          <ac:chgData name="Andreas Drolsum Haraldsrud" userId="a321594c-2ddb-4e67-9f54-8982ebf5f6fc" providerId="ADAL" clId="{16E40179-EB58-4133-8E5F-4BC2470C3D68}" dt="2019-10-24T11:15:39.303" v="1887"/>
          <ac:spMkLst>
            <pc:docMk/>
            <pc:sldMk cId="1443436116" sldId="368"/>
            <ac:spMk id="9" creationId="{A157BA4D-8A6B-4258-A64E-D5EDD79D14C2}"/>
          </ac:spMkLst>
        </pc:spChg>
        <pc:spChg chg="add del mod">
          <ac:chgData name="Andreas Drolsum Haraldsrud" userId="a321594c-2ddb-4e67-9f54-8982ebf5f6fc" providerId="ADAL" clId="{16E40179-EB58-4133-8E5F-4BC2470C3D68}" dt="2019-10-24T11:17:49.162" v="1919" actId="478"/>
          <ac:spMkLst>
            <pc:docMk/>
            <pc:sldMk cId="1443436116" sldId="368"/>
            <ac:spMk id="20" creationId="{12985871-CD38-4A63-B3DD-1E615CB0FEBA}"/>
          </ac:spMkLst>
        </pc:spChg>
        <pc:picChg chg="add del mod">
          <ac:chgData name="Andreas Drolsum Haraldsrud" userId="a321594c-2ddb-4e67-9f54-8982ebf5f6fc" providerId="ADAL" clId="{16E40179-EB58-4133-8E5F-4BC2470C3D68}" dt="2019-10-24T11:08:20.823" v="1877"/>
          <ac:picMkLst>
            <pc:docMk/>
            <pc:sldMk cId="1443436116" sldId="368"/>
            <ac:picMk id="4" creationId="{06D36AF7-A235-4E25-95B7-AA448D12F9E9}"/>
          </ac:picMkLst>
        </pc:picChg>
        <pc:picChg chg="del">
          <ac:chgData name="Andreas Drolsum Haraldsrud" userId="a321594c-2ddb-4e67-9f54-8982ebf5f6fc" providerId="ADAL" clId="{16E40179-EB58-4133-8E5F-4BC2470C3D68}" dt="2019-10-24T11:15:31.633" v="1886" actId="478"/>
          <ac:picMkLst>
            <pc:docMk/>
            <pc:sldMk cId="1443436116" sldId="368"/>
            <ac:picMk id="5" creationId="{437B6F97-B7AA-477D-B029-E66B49ADEA4B}"/>
          </ac:picMkLst>
        </pc:picChg>
        <pc:picChg chg="del">
          <ac:chgData name="Andreas Drolsum Haraldsrud" userId="a321594c-2ddb-4e67-9f54-8982ebf5f6fc" providerId="ADAL" clId="{16E40179-EB58-4133-8E5F-4BC2470C3D68}" dt="2019-10-24T11:15:30.630" v="1885" actId="478"/>
          <ac:picMkLst>
            <pc:docMk/>
            <pc:sldMk cId="1443436116" sldId="368"/>
            <ac:picMk id="6" creationId="{EA6258B9-D029-43FC-97B6-ABC94750A547}"/>
          </ac:picMkLst>
        </pc:picChg>
        <pc:picChg chg="del mod">
          <ac:chgData name="Andreas Drolsum Haraldsrud" userId="a321594c-2ddb-4e67-9f54-8982ebf5f6fc" providerId="ADAL" clId="{16E40179-EB58-4133-8E5F-4BC2470C3D68}" dt="2019-10-24T11:15:29.617" v="1884" actId="478"/>
          <ac:picMkLst>
            <pc:docMk/>
            <pc:sldMk cId="1443436116" sldId="368"/>
            <ac:picMk id="8" creationId="{A9F4D17A-9639-4B99-81A0-4B0BEB84542D}"/>
          </ac:picMkLst>
        </pc:picChg>
        <pc:picChg chg="del mod">
          <ac:chgData name="Andreas Drolsum Haraldsrud" userId="a321594c-2ddb-4e67-9f54-8982ebf5f6fc" providerId="ADAL" clId="{16E40179-EB58-4133-8E5F-4BC2470C3D68}" dt="2019-10-24T11:15:29.231" v="1883" actId="478"/>
          <ac:picMkLst>
            <pc:docMk/>
            <pc:sldMk cId="1443436116" sldId="368"/>
            <ac:picMk id="10" creationId="{5A3AACB4-DABC-4BD9-85B4-F80BC847E685}"/>
          </ac:picMkLst>
        </pc:picChg>
        <pc:picChg chg="add del mod">
          <ac:chgData name="Andreas Drolsum Haraldsrud" userId="a321594c-2ddb-4e67-9f54-8982ebf5f6fc" providerId="ADAL" clId="{16E40179-EB58-4133-8E5F-4BC2470C3D68}" dt="2019-10-24T11:17:42.753" v="1917" actId="478"/>
          <ac:picMkLst>
            <pc:docMk/>
            <pc:sldMk cId="1443436116" sldId="368"/>
            <ac:picMk id="12" creationId="{29B0C8CA-9EFB-4017-AAD3-228C74806635}"/>
          </ac:picMkLst>
        </pc:picChg>
        <pc:picChg chg="add del mod">
          <ac:chgData name="Andreas Drolsum Haraldsrud" userId="a321594c-2ddb-4e67-9f54-8982ebf5f6fc" providerId="ADAL" clId="{16E40179-EB58-4133-8E5F-4BC2470C3D68}" dt="2019-10-24T11:17:41.257" v="1915" actId="478"/>
          <ac:picMkLst>
            <pc:docMk/>
            <pc:sldMk cId="1443436116" sldId="368"/>
            <ac:picMk id="14" creationId="{D4110C49-8914-4A9F-B0E6-64B999ED4608}"/>
          </ac:picMkLst>
        </pc:picChg>
        <pc:picChg chg="add del mod ord">
          <ac:chgData name="Andreas Drolsum Haraldsrud" userId="a321594c-2ddb-4e67-9f54-8982ebf5f6fc" providerId="ADAL" clId="{16E40179-EB58-4133-8E5F-4BC2470C3D68}" dt="2019-10-24T11:17:47.643" v="1918" actId="478"/>
          <ac:picMkLst>
            <pc:docMk/>
            <pc:sldMk cId="1443436116" sldId="368"/>
            <ac:picMk id="16" creationId="{3E50D05D-647D-468F-835E-63F907C72CEE}"/>
          </ac:picMkLst>
        </pc:picChg>
        <pc:picChg chg="add del mod">
          <ac:chgData name="Andreas Drolsum Haraldsrud" userId="a321594c-2ddb-4e67-9f54-8982ebf5f6fc" providerId="ADAL" clId="{16E40179-EB58-4133-8E5F-4BC2470C3D68}" dt="2019-10-24T11:17:41.969" v="1916" actId="478"/>
          <ac:picMkLst>
            <pc:docMk/>
            <pc:sldMk cId="1443436116" sldId="368"/>
            <ac:picMk id="18" creationId="{2D0D9E88-D8B1-4E41-948D-454C442CBE0A}"/>
          </ac:picMkLst>
        </pc:picChg>
        <pc:picChg chg="add mod">
          <ac:chgData name="Andreas Drolsum Haraldsrud" userId="a321594c-2ddb-4e67-9f54-8982ebf5f6fc" providerId="ADAL" clId="{16E40179-EB58-4133-8E5F-4BC2470C3D68}" dt="2019-10-24T11:19:14.807" v="1923" actId="1076"/>
          <ac:picMkLst>
            <pc:docMk/>
            <pc:sldMk cId="1443436116" sldId="368"/>
            <ac:picMk id="22" creationId="{330FBF72-615E-4FAB-BBF3-65C815DB0192}"/>
          </ac:picMkLst>
        </pc:picChg>
      </pc:sldChg>
      <pc:sldChg chg="add del">
        <pc:chgData name="Andreas Drolsum Haraldsrud" userId="a321594c-2ddb-4e67-9f54-8982ebf5f6fc" providerId="ADAL" clId="{16E40179-EB58-4133-8E5F-4BC2470C3D68}" dt="2019-10-24T09:07:12.811" v="16" actId="2696"/>
        <pc:sldMkLst>
          <pc:docMk/>
          <pc:sldMk cId="3499105595" sldId="401"/>
        </pc:sldMkLst>
      </pc:sldChg>
      <pc:sldChg chg="add del">
        <pc:chgData name="Andreas Drolsum Haraldsrud" userId="a321594c-2ddb-4e67-9f54-8982ebf5f6fc" providerId="ADAL" clId="{16E40179-EB58-4133-8E5F-4BC2470C3D68}" dt="2019-10-24T09:27:06.374" v="19" actId="2696"/>
        <pc:sldMkLst>
          <pc:docMk/>
          <pc:sldMk cId="637916781" sldId="405"/>
        </pc:sldMkLst>
      </pc:sldChg>
      <pc:sldChg chg="add del">
        <pc:chgData name="Andreas Drolsum Haraldsrud" userId="a321594c-2ddb-4e67-9f54-8982ebf5f6fc" providerId="ADAL" clId="{16E40179-EB58-4133-8E5F-4BC2470C3D68}" dt="2019-10-24T09:27:07.817" v="21" actId="2696"/>
        <pc:sldMkLst>
          <pc:docMk/>
          <pc:sldMk cId="3626188037" sldId="406"/>
        </pc:sldMkLst>
      </pc:sldChg>
      <pc:sldChg chg="add del">
        <pc:chgData name="Andreas Drolsum Haraldsrud" userId="a321594c-2ddb-4e67-9f54-8982ebf5f6fc" providerId="ADAL" clId="{16E40179-EB58-4133-8E5F-4BC2470C3D68}" dt="2019-10-24T09:27:08.311" v="22" actId="2696"/>
        <pc:sldMkLst>
          <pc:docMk/>
          <pc:sldMk cId="305362433" sldId="407"/>
        </pc:sldMkLst>
      </pc:sldChg>
      <pc:sldChg chg="add del">
        <pc:chgData name="Andreas Drolsum Haraldsrud" userId="a321594c-2ddb-4e67-9f54-8982ebf5f6fc" providerId="ADAL" clId="{16E40179-EB58-4133-8E5F-4BC2470C3D68}" dt="2019-10-24T09:27:08.901" v="23" actId="2696"/>
        <pc:sldMkLst>
          <pc:docMk/>
          <pc:sldMk cId="3369463181" sldId="408"/>
        </pc:sldMkLst>
      </pc:sldChg>
      <pc:sldChg chg="add del">
        <pc:chgData name="Andreas Drolsum Haraldsrud" userId="a321594c-2ddb-4e67-9f54-8982ebf5f6fc" providerId="ADAL" clId="{16E40179-EB58-4133-8E5F-4BC2470C3D68}" dt="2019-10-24T09:27:09.908" v="24" actId="2696"/>
        <pc:sldMkLst>
          <pc:docMk/>
          <pc:sldMk cId="2711210859" sldId="409"/>
        </pc:sldMkLst>
      </pc:sldChg>
      <pc:sldChg chg="add del">
        <pc:chgData name="Andreas Drolsum Haraldsrud" userId="a321594c-2ddb-4e67-9f54-8982ebf5f6fc" providerId="ADAL" clId="{16E40179-EB58-4133-8E5F-4BC2470C3D68}" dt="2019-10-24T09:27:11.384" v="25" actId="2696"/>
        <pc:sldMkLst>
          <pc:docMk/>
          <pc:sldMk cId="1116520525" sldId="410"/>
        </pc:sldMkLst>
      </pc:sldChg>
      <pc:sldChg chg="add del">
        <pc:chgData name="Andreas Drolsum Haraldsrud" userId="a321594c-2ddb-4e67-9f54-8982ebf5f6fc" providerId="ADAL" clId="{16E40179-EB58-4133-8E5F-4BC2470C3D68}" dt="2019-10-24T09:40:22.385" v="307" actId="2696"/>
        <pc:sldMkLst>
          <pc:docMk/>
          <pc:sldMk cId="2259114537" sldId="411"/>
        </pc:sldMkLst>
      </pc:sldChg>
      <pc:sldChg chg="add del">
        <pc:chgData name="Andreas Drolsum Haraldsrud" userId="a321594c-2ddb-4e67-9f54-8982ebf5f6fc" providerId="ADAL" clId="{16E40179-EB58-4133-8E5F-4BC2470C3D68}" dt="2019-10-24T09:07:06.861" v="15" actId="2696"/>
        <pc:sldMkLst>
          <pc:docMk/>
          <pc:sldMk cId="3401343451" sldId="417"/>
        </pc:sldMkLst>
      </pc:sldChg>
      <pc:sldChg chg="add ord">
        <pc:chgData name="Andreas Drolsum Haraldsrud" userId="a321594c-2ddb-4e67-9f54-8982ebf5f6fc" providerId="ADAL" clId="{16E40179-EB58-4133-8E5F-4BC2470C3D68}" dt="2019-10-24T10:17:08.111" v="685"/>
        <pc:sldMkLst>
          <pc:docMk/>
          <pc:sldMk cId="1105089073" sldId="419"/>
        </pc:sldMkLst>
      </pc:sldChg>
      <pc:sldChg chg="del">
        <pc:chgData name="Andreas Drolsum Haraldsrud" userId="a321594c-2ddb-4e67-9f54-8982ebf5f6fc" providerId="ADAL" clId="{16E40179-EB58-4133-8E5F-4BC2470C3D68}" dt="2019-10-24T11:21:56.656" v="2018" actId="2696"/>
        <pc:sldMkLst>
          <pc:docMk/>
          <pc:sldMk cId="2948768562" sldId="484"/>
        </pc:sldMkLst>
      </pc:sldChg>
      <pc:sldChg chg="del">
        <pc:chgData name="Andreas Drolsum Haraldsrud" userId="a321594c-2ddb-4e67-9f54-8982ebf5f6fc" providerId="ADAL" clId="{16E40179-EB58-4133-8E5F-4BC2470C3D68}" dt="2019-10-24T11:21:57.432" v="2019" actId="2696"/>
        <pc:sldMkLst>
          <pc:docMk/>
          <pc:sldMk cId="3631654944" sldId="485"/>
        </pc:sldMkLst>
      </pc:sldChg>
      <pc:sldChg chg="del">
        <pc:chgData name="Andreas Drolsum Haraldsrud" userId="a321594c-2ddb-4e67-9f54-8982ebf5f6fc" providerId="ADAL" clId="{16E40179-EB58-4133-8E5F-4BC2470C3D68}" dt="2019-10-24T11:21:56.387" v="2017" actId="2696"/>
        <pc:sldMkLst>
          <pc:docMk/>
          <pc:sldMk cId="3805859233" sldId="486"/>
        </pc:sldMkLst>
      </pc:sldChg>
      <pc:sldChg chg="del">
        <pc:chgData name="Andreas Drolsum Haraldsrud" userId="a321594c-2ddb-4e67-9f54-8982ebf5f6fc" providerId="ADAL" clId="{16E40179-EB58-4133-8E5F-4BC2470C3D68}" dt="2019-10-24T11:21:57.880" v="2020" actId="2696"/>
        <pc:sldMkLst>
          <pc:docMk/>
          <pc:sldMk cId="1998450659" sldId="488"/>
        </pc:sldMkLst>
      </pc:sldChg>
      <pc:sldChg chg="del">
        <pc:chgData name="Andreas Drolsum Haraldsrud" userId="a321594c-2ddb-4e67-9f54-8982ebf5f6fc" providerId="ADAL" clId="{16E40179-EB58-4133-8E5F-4BC2470C3D68}" dt="2019-10-24T11:21:59.065" v="2022" actId="2696"/>
        <pc:sldMkLst>
          <pc:docMk/>
          <pc:sldMk cId="2542777047" sldId="489"/>
        </pc:sldMkLst>
      </pc:sldChg>
      <pc:sldChg chg="del">
        <pc:chgData name="Andreas Drolsum Haraldsrud" userId="a321594c-2ddb-4e67-9f54-8982ebf5f6fc" providerId="ADAL" clId="{16E40179-EB58-4133-8E5F-4BC2470C3D68}" dt="2019-10-24T11:21:58.539" v="2021" actId="2696"/>
        <pc:sldMkLst>
          <pc:docMk/>
          <pc:sldMk cId="534346217" sldId="490"/>
        </pc:sldMkLst>
      </pc:sldChg>
      <pc:sldChg chg="add del">
        <pc:chgData name="Andreas Drolsum Haraldsrud" userId="a321594c-2ddb-4e67-9f54-8982ebf5f6fc" providerId="ADAL" clId="{16E40179-EB58-4133-8E5F-4BC2470C3D68}" dt="2019-10-24T09:06:43.912" v="14" actId="2696"/>
        <pc:sldMkLst>
          <pc:docMk/>
          <pc:sldMk cId="366228817" sldId="491"/>
        </pc:sldMkLst>
      </pc:sldChg>
      <pc:sldChg chg="add del">
        <pc:chgData name="Andreas Drolsum Haraldsrud" userId="a321594c-2ddb-4e67-9f54-8982ebf5f6fc" providerId="ADAL" clId="{16E40179-EB58-4133-8E5F-4BC2470C3D68}" dt="2019-10-24T09:27:07.028" v="20" actId="2696"/>
        <pc:sldMkLst>
          <pc:docMk/>
          <pc:sldMk cId="3041275683" sldId="491"/>
        </pc:sldMkLst>
      </pc:sldChg>
      <pc:sldChg chg="addSp modSp add">
        <pc:chgData name="Andreas Drolsum Haraldsrud" userId="a321594c-2ddb-4e67-9f54-8982ebf5f6fc" providerId="ADAL" clId="{16E40179-EB58-4133-8E5F-4BC2470C3D68}" dt="2019-10-24T11:08:33.212" v="1882" actId="1076"/>
        <pc:sldMkLst>
          <pc:docMk/>
          <pc:sldMk cId="3986435892" sldId="491"/>
        </pc:sldMkLst>
        <pc:picChg chg="add mod">
          <ac:chgData name="Andreas Drolsum Haraldsrud" userId="a321594c-2ddb-4e67-9f54-8982ebf5f6fc" providerId="ADAL" clId="{16E40179-EB58-4133-8E5F-4BC2470C3D68}" dt="2019-10-24T11:08:33.212" v="1882" actId="1076"/>
          <ac:picMkLst>
            <pc:docMk/>
            <pc:sldMk cId="3986435892" sldId="491"/>
            <ac:picMk id="4" creationId="{E58BFD07-2379-4221-98FA-E1BE2C88EFAC}"/>
          </ac:picMkLst>
        </pc:picChg>
      </pc:sldChg>
      <pc:sldChg chg="addSp delSp modSp add modNotesTx">
        <pc:chgData name="Andreas Drolsum Haraldsrud" userId="a321594c-2ddb-4e67-9f54-8982ebf5f6fc" providerId="ADAL" clId="{16E40179-EB58-4133-8E5F-4BC2470C3D68}" dt="2019-10-24T10:22:20.658" v="1046" actId="20577"/>
        <pc:sldMkLst>
          <pc:docMk/>
          <pc:sldMk cId="3601077272" sldId="492"/>
        </pc:sldMkLst>
        <pc:spChg chg="mod">
          <ac:chgData name="Andreas Drolsum Haraldsrud" userId="a321594c-2ddb-4e67-9f54-8982ebf5f6fc" providerId="ADAL" clId="{16E40179-EB58-4133-8E5F-4BC2470C3D68}" dt="2019-10-24T10:17:16" v="725" actId="20577"/>
          <ac:spMkLst>
            <pc:docMk/>
            <pc:sldMk cId="3601077272" sldId="492"/>
            <ac:spMk id="2" creationId="{5C8BF3CA-BA7C-49AB-86A5-D9743D94CBF7}"/>
          </ac:spMkLst>
        </pc:spChg>
        <pc:spChg chg="add del mod">
          <ac:chgData name="Andreas Drolsum Haraldsrud" userId="a321594c-2ddb-4e67-9f54-8982ebf5f6fc" providerId="ADAL" clId="{16E40179-EB58-4133-8E5F-4BC2470C3D68}" dt="2019-10-24T10:22:20.658" v="1046" actId="20577"/>
          <ac:spMkLst>
            <pc:docMk/>
            <pc:sldMk cId="3601077272" sldId="492"/>
            <ac:spMk id="3" creationId="{8D56FD2B-CB17-4CD7-A4F8-8E3C5A0C3545}"/>
          </ac:spMkLst>
        </pc:spChg>
        <pc:picChg chg="add del mod">
          <ac:chgData name="Andreas Drolsum Haraldsrud" userId="a321594c-2ddb-4e67-9f54-8982ebf5f6fc" providerId="ADAL" clId="{16E40179-EB58-4133-8E5F-4BC2470C3D68}" dt="2019-10-24T10:02:27.416" v="318"/>
          <ac:picMkLst>
            <pc:docMk/>
            <pc:sldMk cId="3601077272" sldId="492"/>
            <ac:picMk id="5" creationId="{1D9700AD-3AF9-4141-BE38-FE9FAB44B989}"/>
          </ac:picMkLst>
        </pc:picChg>
      </pc:sldChg>
      <pc:sldChg chg="add del">
        <pc:chgData name="Andreas Drolsum Haraldsrud" userId="a321594c-2ddb-4e67-9f54-8982ebf5f6fc" providerId="ADAL" clId="{16E40179-EB58-4133-8E5F-4BC2470C3D68}" dt="2019-10-24T10:14:11.161" v="486" actId="2696"/>
        <pc:sldMkLst>
          <pc:docMk/>
          <pc:sldMk cId="2684510308" sldId="493"/>
        </pc:sldMkLst>
      </pc:sldChg>
      <pc:sldChg chg="addSp modSp add">
        <pc:chgData name="Andreas Drolsum Haraldsrud" userId="a321594c-2ddb-4e67-9f54-8982ebf5f6fc" providerId="ADAL" clId="{16E40179-EB58-4133-8E5F-4BC2470C3D68}" dt="2019-10-24T10:16:57.433" v="684" actId="20577"/>
        <pc:sldMkLst>
          <pc:docMk/>
          <pc:sldMk cId="3941035300" sldId="494"/>
        </pc:sldMkLst>
        <pc:spChg chg="mod">
          <ac:chgData name="Andreas Drolsum Haraldsrud" userId="a321594c-2ddb-4e67-9f54-8982ebf5f6fc" providerId="ADAL" clId="{16E40179-EB58-4133-8E5F-4BC2470C3D68}" dt="2019-10-24T10:12:47.843" v="338" actId="20577"/>
          <ac:spMkLst>
            <pc:docMk/>
            <pc:sldMk cId="3941035300" sldId="494"/>
            <ac:spMk id="2" creationId="{8B0856A2-E5C3-4451-B3F5-BB23319B198F}"/>
          </ac:spMkLst>
        </pc:spChg>
        <pc:spChg chg="mod">
          <ac:chgData name="Andreas Drolsum Haraldsrud" userId="a321594c-2ddb-4e67-9f54-8982ebf5f6fc" providerId="ADAL" clId="{16E40179-EB58-4133-8E5F-4BC2470C3D68}" dt="2019-10-24T10:16:57.433" v="684" actId="20577"/>
          <ac:spMkLst>
            <pc:docMk/>
            <pc:sldMk cId="3941035300" sldId="494"/>
            <ac:spMk id="3" creationId="{02338726-C05E-406C-9C48-CB560798F7AA}"/>
          </ac:spMkLst>
        </pc:spChg>
        <pc:spChg chg="add mod">
          <ac:chgData name="Andreas Drolsum Haraldsrud" userId="a321594c-2ddb-4e67-9f54-8982ebf5f6fc" providerId="ADAL" clId="{16E40179-EB58-4133-8E5F-4BC2470C3D68}" dt="2019-10-24T10:13:55.441" v="485" actId="114"/>
          <ac:spMkLst>
            <pc:docMk/>
            <pc:sldMk cId="3941035300" sldId="494"/>
            <ac:spMk id="4" creationId="{C24623CD-44D7-414A-9538-5C2CF9E4D5DE}"/>
          </ac:spMkLst>
        </pc:spChg>
      </pc:sldChg>
      <pc:sldChg chg="modSp add">
        <pc:chgData name="Andreas Drolsum Haraldsrud" userId="a321594c-2ddb-4e67-9f54-8982ebf5f6fc" providerId="ADAL" clId="{16E40179-EB58-4133-8E5F-4BC2470C3D68}" dt="2019-10-24T11:43:54.495" v="2292" actId="20577"/>
        <pc:sldMkLst>
          <pc:docMk/>
          <pc:sldMk cId="933346576" sldId="495"/>
        </pc:sldMkLst>
        <pc:spChg chg="mod">
          <ac:chgData name="Andreas Drolsum Haraldsrud" userId="a321594c-2ddb-4e67-9f54-8982ebf5f6fc" providerId="ADAL" clId="{16E40179-EB58-4133-8E5F-4BC2470C3D68}" dt="2019-10-24T10:22:29.121" v="1048"/>
          <ac:spMkLst>
            <pc:docMk/>
            <pc:sldMk cId="933346576" sldId="495"/>
            <ac:spMk id="2" creationId="{A33978F8-15B3-4AC3-B5F1-D013B00103D0}"/>
          </ac:spMkLst>
        </pc:spChg>
        <pc:spChg chg="mod">
          <ac:chgData name="Andreas Drolsum Haraldsrud" userId="a321594c-2ddb-4e67-9f54-8982ebf5f6fc" providerId="ADAL" clId="{16E40179-EB58-4133-8E5F-4BC2470C3D68}" dt="2019-10-24T11:43:54.495" v="2292" actId="20577"/>
          <ac:spMkLst>
            <pc:docMk/>
            <pc:sldMk cId="933346576" sldId="495"/>
            <ac:spMk id="3" creationId="{12FE856D-AFF3-45DA-A1E7-45DA20948E96}"/>
          </ac:spMkLst>
        </pc:spChg>
      </pc:sldChg>
      <pc:sldChg chg="addSp delSp modSp add">
        <pc:chgData name="Andreas Drolsum Haraldsrud" userId="a321594c-2ddb-4e67-9f54-8982ebf5f6fc" providerId="ADAL" clId="{16E40179-EB58-4133-8E5F-4BC2470C3D68}" dt="2019-10-24T10:57:49.861" v="1705" actId="404"/>
        <pc:sldMkLst>
          <pc:docMk/>
          <pc:sldMk cId="2984696023" sldId="496"/>
        </pc:sldMkLst>
        <pc:spChg chg="mod">
          <ac:chgData name="Andreas Drolsum Haraldsrud" userId="a321594c-2ddb-4e67-9f54-8982ebf5f6fc" providerId="ADAL" clId="{16E40179-EB58-4133-8E5F-4BC2470C3D68}" dt="2019-10-24T10:51:09.182" v="1539" actId="20577"/>
          <ac:spMkLst>
            <pc:docMk/>
            <pc:sldMk cId="2984696023" sldId="496"/>
            <ac:spMk id="2" creationId="{A35FFF94-5204-4A7F-9994-18902DDBE7CB}"/>
          </ac:spMkLst>
        </pc:spChg>
        <pc:spChg chg="del">
          <ac:chgData name="Andreas Drolsum Haraldsrud" userId="a321594c-2ddb-4e67-9f54-8982ebf5f6fc" providerId="ADAL" clId="{16E40179-EB58-4133-8E5F-4BC2470C3D68}" dt="2019-10-24T10:55:05.263" v="1540"/>
          <ac:spMkLst>
            <pc:docMk/>
            <pc:sldMk cId="2984696023" sldId="496"/>
            <ac:spMk id="3" creationId="{4E252A8C-F3B8-4C8C-87E2-1E54BA1CAE43}"/>
          </ac:spMkLst>
        </pc:spChg>
        <pc:spChg chg="add mod">
          <ac:chgData name="Andreas Drolsum Haraldsrud" userId="a321594c-2ddb-4e67-9f54-8982ebf5f6fc" providerId="ADAL" clId="{16E40179-EB58-4133-8E5F-4BC2470C3D68}" dt="2019-10-24T10:57:49.861" v="1705" actId="404"/>
          <ac:spMkLst>
            <pc:docMk/>
            <pc:sldMk cId="2984696023" sldId="496"/>
            <ac:spMk id="6" creationId="{477C2E56-6E48-473E-A013-B6B418DBC48A}"/>
          </ac:spMkLst>
        </pc:spChg>
        <pc:picChg chg="add mod modCrop">
          <ac:chgData name="Andreas Drolsum Haraldsrud" userId="a321594c-2ddb-4e67-9f54-8982ebf5f6fc" providerId="ADAL" clId="{16E40179-EB58-4133-8E5F-4BC2470C3D68}" dt="2019-10-24T10:56:30.484" v="1702" actId="14100"/>
          <ac:picMkLst>
            <pc:docMk/>
            <pc:sldMk cId="2984696023" sldId="496"/>
            <ac:picMk id="5" creationId="{B8B58ADF-86CB-48C9-A097-AAE09CA56A48}"/>
          </ac:picMkLst>
        </pc:picChg>
      </pc:sldChg>
      <pc:sldChg chg="modSp add">
        <pc:chgData name="Andreas Drolsum Haraldsrud" userId="a321594c-2ddb-4e67-9f54-8982ebf5f6fc" providerId="ADAL" clId="{16E40179-EB58-4133-8E5F-4BC2470C3D68}" dt="2019-10-24T11:41:14.895" v="2042" actId="20577"/>
        <pc:sldMkLst>
          <pc:docMk/>
          <pc:sldMk cId="889984544" sldId="497"/>
        </pc:sldMkLst>
        <pc:spChg chg="mod">
          <ac:chgData name="Andreas Drolsum Haraldsrud" userId="a321594c-2ddb-4e67-9f54-8982ebf5f6fc" providerId="ADAL" clId="{16E40179-EB58-4133-8E5F-4BC2470C3D68}" dt="2019-10-24T11:41:14.895" v="2042" actId="20577"/>
          <ac:spMkLst>
            <pc:docMk/>
            <pc:sldMk cId="889984544" sldId="497"/>
            <ac:spMk id="2" creationId="{FCC1C3DC-AE2D-46FA-9534-4D346322EFDC}"/>
          </ac:spMkLst>
        </pc:spChg>
      </pc:sldChg>
      <pc:sldChg chg="modSp add ord">
        <pc:chgData name="Andreas Drolsum Haraldsrud" userId="a321594c-2ddb-4e67-9f54-8982ebf5f6fc" providerId="ADAL" clId="{16E40179-EB58-4133-8E5F-4BC2470C3D68}" dt="2019-10-24T11:01:37.106" v="1767"/>
        <pc:sldMkLst>
          <pc:docMk/>
          <pc:sldMk cId="1012327668" sldId="498"/>
        </pc:sldMkLst>
        <pc:spChg chg="mod">
          <ac:chgData name="Andreas Drolsum Haraldsrud" userId="a321594c-2ddb-4e67-9f54-8982ebf5f6fc" providerId="ADAL" clId="{16E40179-EB58-4133-8E5F-4BC2470C3D68}" dt="2019-10-24T11:01:33.935" v="1766" actId="20577"/>
          <ac:spMkLst>
            <pc:docMk/>
            <pc:sldMk cId="1012327668" sldId="498"/>
            <ac:spMk id="2" creationId="{F4B17682-1E11-401E-BB41-DE71EC75D379}"/>
          </ac:spMkLst>
        </pc:spChg>
      </pc:sldChg>
      <pc:sldChg chg="add del">
        <pc:chgData name="Andreas Drolsum Haraldsrud" userId="a321594c-2ddb-4e67-9f54-8982ebf5f6fc" providerId="ADAL" clId="{16E40179-EB58-4133-8E5F-4BC2470C3D68}" dt="2019-10-24T11:01:51.480" v="1771"/>
        <pc:sldMkLst>
          <pc:docMk/>
          <pc:sldMk cId="1333677722" sldId="499"/>
        </pc:sldMkLst>
      </pc:sldChg>
      <pc:sldChg chg="modSp add">
        <pc:chgData name="Andreas Drolsum Haraldsrud" userId="a321594c-2ddb-4e67-9f54-8982ebf5f6fc" providerId="ADAL" clId="{16E40179-EB58-4133-8E5F-4BC2470C3D68}" dt="2019-10-24T11:02:10.486" v="1830" actId="5793"/>
        <pc:sldMkLst>
          <pc:docMk/>
          <pc:sldMk cId="2236361421" sldId="499"/>
        </pc:sldMkLst>
        <pc:spChg chg="mod">
          <ac:chgData name="Andreas Drolsum Haraldsrud" userId="a321594c-2ddb-4e67-9f54-8982ebf5f6fc" providerId="ADAL" clId="{16E40179-EB58-4133-8E5F-4BC2470C3D68}" dt="2019-10-24T11:02:04.072" v="1796" actId="20577"/>
          <ac:spMkLst>
            <pc:docMk/>
            <pc:sldMk cId="2236361421" sldId="499"/>
            <ac:spMk id="3" creationId="{123C81EE-87AC-477C-AC9A-E1D50A9985F5}"/>
          </ac:spMkLst>
        </pc:spChg>
        <pc:spChg chg="mod">
          <ac:chgData name="Andreas Drolsum Haraldsrud" userId="a321594c-2ddb-4e67-9f54-8982ebf5f6fc" providerId="ADAL" clId="{16E40179-EB58-4133-8E5F-4BC2470C3D68}" dt="2019-10-24T11:02:10.486" v="1830" actId="5793"/>
          <ac:spMkLst>
            <pc:docMk/>
            <pc:sldMk cId="2236361421" sldId="499"/>
            <ac:spMk id="4" creationId="{7492BA14-7E17-4F2C-9BE5-BAC218D58D3C}"/>
          </ac:spMkLst>
        </pc:spChg>
      </pc:sldChg>
      <pc:sldChg chg="addSp delSp modSp add">
        <pc:chgData name="Andreas Drolsum Haraldsrud" userId="a321594c-2ddb-4e67-9f54-8982ebf5f6fc" providerId="ADAL" clId="{16E40179-EB58-4133-8E5F-4BC2470C3D68}" dt="2019-10-24T11:05:41.326" v="1875" actId="1076"/>
        <pc:sldMkLst>
          <pc:docMk/>
          <pc:sldMk cId="1730738683" sldId="500"/>
        </pc:sldMkLst>
        <pc:spChg chg="del">
          <ac:chgData name="Andreas Drolsum Haraldsrud" userId="a321594c-2ddb-4e67-9f54-8982ebf5f6fc" providerId="ADAL" clId="{16E40179-EB58-4133-8E5F-4BC2470C3D68}" dt="2019-10-24T11:05:34.382" v="1873"/>
          <ac:spMkLst>
            <pc:docMk/>
            <pc:sldMk cId="1730738683" sldId="500"/>
            <ac:spMk id="3" creationId="{288D0725-B93F-4A0B-BE75-676ECAC8A000}"/>
          </ac:spMkLst>
        </pc:spChg>
        <pc:picChg chg="add mod">
          <ac:chgData name="Andreas Drolsum Haraldsrud" userId="a321594c-2ddb-4e67-9f54-8982ebf5f6fc" providerId="ADAL" clId="{16E40179-EB58-4133-8E5F-4BC2470C3D68}" dt="2019-10-24T11:05:41.326" v="1875" actId="1076"/>
          <ac:picMkLst>
            <pc:docMk/>
            <pc:sldMk cId="1730738683" sldId="500"/>
            <ac:picMk id="5" creationId="{3CA2166C-991D-4B3A-8386-7DFDE84F2364}"/>
          </ac:picMkLst>
        </pc:picChg>
      </pc:sldChg>
      <pc:sldChg chg="add del">
        <pc:chgData name="Andreas Drolsum Haraldsrud" userId="a321594c-2ddb-4e67-9f54-8982ebf5f6fc" providerId="ADAL" clId="{16E40179-EB58-4133-8E5F-4BC2470C3D68}" dt="2019-10-24T11:01:51.121" v="1770"/>
        <pc:sldMkLst>
          <pc:docMk/>
          <pc:sldMk cId="1741724284" sldId="500"/>
        </pc:sldMkLst>
      </pc:sldChg>
      <pc:sldChg chg="addSp delSp modSp add">
        <pc:chgData name="Andreas Drolsum Haraldsrud" userId="a321594c-2ddb-4e67-9f54-8982ebf5f6fc" providerId="ADAL" clId="{16E40179-EB58-4133-8E5F-4BC2470C3D68}" dt="2019-10-24T11:20:43.688" v="1996"/>
        <pc:sldMkLst>
          <pc:docMk/>
          <pc:sldMk cId="4248718449" sldId="501"/>
        </pc:sldMkLst>
        <pc:spChg chg="mod">
          <ac:chgData name="Andreas Drolsum Haraldsrud" userId="a321594c-2ddb-4e67-9f54-8982ebf5f6fc" providerId="ADAL" clId="{16E40179-EB58-4133-8E5F-4BC2470C3D68}" dt="2019-10-24T11:19:22.462" v="1946" actId="20577"/>
          <ac:spMkLst>
            <pc:docMk/>
            <pc:sldMk cId="4248718449" sldId="501"/>
            <ac:spMk id="2" creationId="{59992DEE-11BC-4A06-9106-3CC4BAA7C07B}"/>
          </ac:spMkLst>
        </pc:spChg>
        <pc:spChg chg="del">
          <ac:chgData name="Andreas Drolsum Haraldsrud" userId="a321594c-2ddb-4e67-9f54-8982ebf5f6fc" providerId="ADAL" clId="{16E40179-EB58-4133-8E5F-4BC2470C3D68}" dt="2019-10-24T11:19:26.084" v="1947"/>
          <ac:spMkLst>
            <pc:docMk/>
            <pc:sldMk cId="4248718449" sldId="501"/>
            <ac:spMk id="3" creationId="{5B940A9A-C9E6-4765-B4F1-45A92ADFC552}"/>
          </ac:spMkLst>
        </pc:spChg>
        <pc:picChg chg="add mod modCrop">
          <ac:chgData name="Andreas Drolsum Haraldsrud" userId="a321594c-2ddb-4e67-9f54-8982ebf5f6fc" providerId="ADAL" clId="{16E40179-EB58-4133-8E5F-4BC2470C3D68}" dt="2019-10-24T11:19:55.703" v="1959" actId="1076"/>
          <ac:picMkLst>
            <pc:docMk/>
            <pc:sldMk cId="4248718449" sldId="501"/>
            <ac:picMk id="5" creationId="{4DF7877E-9140-49A1-AD1A-C70EED39BEC1}"/>
          </ac:picMkLst>
        </pc:picChg>
        <pc:picChg chg="add del mod">
          <ac:chgData name="Andreas Drolsum Haraldsrud" userId="a321594c-2ddb-4e67-9f54-8982ebf5f6fc" providerId="ADAL" clId="{16E40179-EB58-4133-8E5F-4BC2470C3D68}" dt="2019-10-24T11:20:43.688" v="1996"/>
          <ac:picMkLst>
            <pc:docMk/>
            <pc:sldMk cId="4248718449" sldId="501"/>
            <ac:picMk id="6" creationId="{17DC6250-0B7C-452D-A173-0F3F1CE733AC}"/>
          </ac:picMkLst>
        </pc:picChg>
      </pc:sldChg>
      <pc:sldChg chg="addSp delSp modSp add">
        <pc:chgData name="Andreas Drolsum Haraldsrud" userId="a321594c-2ddb-4e67-9f54-8982ebf5f6fc" providerId="ADAL" clId="{16E40179-EB58-4133-8E5F-4BC2470C3D68}" dt="2019-10-24T11:20:44.647" v="1997"/>
        <pc:sldMkLst>
          <pc:docMk/>
          <pc:sldMk cId="598120693" sldId="502"/>
        </pc:sldMkLst>
        <pc:spChg chg="mod">
          <ac:chgData name="Andreas Drolsum Haraldsrud" userId="a321594c-2ddb-4e67-9f54-8982ebf5f6fc" providerId="ADAL" clId="{16E40179-EB58-4133-8E5F-4BC2470C3D68}" dt="2019-10-24T11:20:02.788" v="1982" actId="20577"/>
          <ac:spMkLst>
            <pc:docMk/>
            <pc:sldMk cId="598120693" sldId="502"/>
            <ac:spMk id="2" creationId="{EAECF6BE-6092-443B-A658-436CE6C40C43}"/>
          </ac:spMkLst>
        </pc:spChg>
        <pc:spChg chg="del">
          <ac:chgData name="Andreas Drolsum Haraldsrud" userId="a321594c-2ddb-4e67-9f54-8982ebf5f6fc" providerId="ADAL" clId="{16E40179-EB58-4133-8E5F-4BC2470C3D68}" dt="2019-10-24T11:20:08.851" v="1983"/>
          <ac:spMkLst>
            <pc:docMk/>
            <pc:sldMk cId="598120693" sldId="502"/>
            <ac:spMk id="3" creationId="{43A39973-C788-4F5B-B616-C6FAAE2CF35C}"/>
          </ac:spMkLst>
        </pc:spChg>
        <pc:spChg chg="add mod">
          <ac:chgData name="Andreas Drolsum Haraldsrud" userId="a321594c-2ddb-4e67-9f54-8982ebf5f6fc" providerId="ADAL" clId="{16E40179-EB58-4133-8E5F-4BC2470C3D68}" dt="2019-10-24T11:20:28.223" v="1991"/>
          <ac:spMkLst>
            <pc:docMk/>
            <pc:sldMk cId="598120693" sldId="502"/>
            <ac:spMk id="6" creationId="{5D324850-ED46-4C28-9FFF-21B3C58D2075}"/>
          </ac:spMkLst>
        </pc:spChg>
        <pc:picChg chg="add del mod modCrop">
          <ac:chgData name="Andreas Drolsum Haraldsrud" userId="a321594c-2ddb-4e67-9f54-8982ebf5f6fc" providerId="ADAL" clId="{16E40179-EB58-4133-8E5F-4BC2470C3D68}" dt="2019-10-24T11:20:28.223" v="1991"/>
          <ac:picMkLst>
            <pc:docMk/>
            <pc:sldMk cId="598120693" sldId="502"/>
            <ac:picMk id="5" creationId="{CDCEAAD6-F28B-4805-9278-1D8868FFF02C}"/>
          </ac:picMkLst>
        </pc:picChg>
        <pc:picChg chg="add">
          <ac:chgData name="Andreas Drolsum Haraldsrud" userId="a321594c-2ddb-4e67-9f54-8982ebf5f6fc" providerId="ADAL" clId="{16E40179-EB58-4133-8E5F-4BC2470C3D68}" dt="2019-10-24T11:20:44.647" v="1997"/>
          <ac:picMkLst>
            <pc:docMk/>
            <pc:sldMk cId="598120693" sldId="502"/>
            <ac:picMk id="7" creationId="{A3ACAA4F-4C68-47F8-BAB6-EEAABB2AB5FE}"/>
          </ac:picMkLst>
        </pc:picChg>
      </pc:sldChg>
      <pc:sldChg chg="addSp delSp modSp add">
        <pc:chgData name="Andreas Drolsum Haraldsrud" userId="a321594c-2ddb-4e67-9f54-8982ebf5f6fc" providerId="ADAL" clId="{16E40179-EB58-4133-8E5F-4BC2470C3D68}" dt="2019-10-24T11:21:13.324" v="2016" actId="1076"/>
        <pc:sldMkLst>
          <pc:docMk/>
          <pc:sldMk cId="2661339805" sldId="503"/>
        </pc:sldMkLst>
        <pc:spChg chg="mod">
          <ac:chgData name="Andreas Drolsum Haraldsrud" userId="a321594c-2ddb-4e67-9f54-8982ebf5f6fc" providerId="ADAL" clId="{16E40179-EB58-4133-8E5F-4BC2470C3D68}" dt="2019-10-24T11:20:56.138" v="2008" actId="20577"/>
          <ac:spMkLst>
            <pc:docMk/>
            <pc:sldMk cId="2661339805" sldId="503"/>
            <ac:spMk id="2" creationId="{04352C1F-76C4-48D4-8F5C-EBD56F8F7053}"/>
          </ac:spMkLst>
        </pc:spChg>
        <pc:spChg chg="del">
          <ac:chgData name="Andreas Drolsum Haraldsrud" userId="a321594c-2ddb-4e67-9f54-8982ebf5f6fc" providerId="ADAL" clId="{16E40179-EB58-4133-8E5F-4BC2470C3D68}" dt="2019-10-24T11:20:57.506" v="2009"/>
          <ac:spMkLst>
            <pc:docMk/>
            <pc:sldMk cId="2661339805" sldId="503"/>
            <ac:spMk id="3" creationId="{BB75F1D9-D739-4862-96D8-E0C8DA716070}"/>
          </ac:spMkLst>
        </pc:spChg>
        <pc:picChg chg="add mod modCrop">
          <ac:chgData name="Andreas Drolsum Haraldsrud" userId="a321594c-2ddb-4e67-9f54-8982ebf5f6fc" providerId="ADAL" clId="{16E40179-EB58-4133-8E5F-4BC2470C3D68}" dt="2019-10-24T11:21:13.324" v="2016" actId="1076"/>
          <ac:picMkLst>
            <pc:docMk/>
            <pc:sldMk cId="2661339805" sldId="503"/>
            <ac:picMk id="5" creationId="{8F6D26B8-5D9D-46BA-BFFA-5DC43436131B}"/>
          </ac:picMkLst>
        </pc:picChg>
      </pc:sldChg>
      <pc:sldChg chg="modSp add">
        <pc:chgData name="Andreas Drolsum Haraldsrud" userId="a321594c-2ddb-4e67-9f54-8982ebf5f6fc" providerId="ADAL" clId="{16E40179-EB58-4133-8E5F-4BC2470C3D68}" dt="2019-10-24T11:53:54.593" v="3148" actId="20577"/>
        <pc:sldMkLst>
          <pc:docMk/>
          <pc:sldMk cId="3903550723" sldId="504"/>
        </pc:sldMkLst>
        <pc:spChg chg="mod">
          <ac:chgData name="Andreas Drolsum Haraldsrud" userId="a321594c-2ddb-4e67-9f54-8982ebf5f6fc" providerId="ADAL" clId="{16E40179-EB58-4133-8E5F-4BC2470C3D68}" dt="2019-10-24T11:41:29.300" v="2076" actId="20577"/>
          <ac:spMkLst>
            <pc:docMk/>
            <pc:sldMk cId="3903550723" sldId="504"/>
            <ac:spMk id="2" creationId="{019460FC-021E-4D3F-9765-20A21396D2B2}"/>
          </ac:spMkLst>
        </pc:spChg>
        <pc:spChg chg="mod">
          <ac:chgData name="Andreas Drolsum Haraldsrud" userId="a321594c-2ddb-4e67-9f54-8982ebf5f6fc" providerId="ADAL" clId="{16E40179-EB58-4133-8E5F-4BC2470C3D68}" dt="2019-10-24T11:53:54.593" v="3148" actId="20577"/>
          <ac:spMkLst>
            <pc:docMk/>
            <pc:sldMk cId="3903550723" sldId="504"/>
            <ac:spMk id="3" creationId="{E552AB72-4AFC-4922-BD4B-A7CAB93B6146}"/>
          </ac:spMkLst>
        </pc:spChg>
      </pc:sldChg>
      <pc:sldChg chg="modSp add del">
        <pc:chgData name="Andreas Drolsum Haraldsrud" userId="a321594c-2ddb-4e67-9f54-8982ebf5f6fc" providerId="ADAL" clId="{16E40179-EB58-4133-8E5F-4BC2470C3D68}" dt="2019-10-24T11:55:43.406" v="3175" actId="2696"/>
        <pc:sldMkLst>
          <pc:docMk/>
          <pc:sldMk cId="3425459430" sldId="505"/>
        </pc:sldMkLst>
        <pc:spChg chg="mod">
          <ac:chgData name="Andreas Drolsum Haraldsrud" userId="a321594c-2ddb-4e67-9f54-8982ebf5f6fc" providerId="ADAL" clId="{16E40179-EB58-4133-8E5F-4BC2470C3D68}" dt="2019-10-24T11:46:56.507" v="2451" actId="20577"/>
          <ac:spMkLst>
            <pc:docMk/>
            <pc:sldMk cId="3425459430" sldId="505"/>
            <ac:spMk id="2" creationId="{A66D5CA0-4666-4FA6-B0DD-21862CD11E0C}"/>
          </ac:spMkLst>
        </pc:spChg>
      </pc:sldChg>
      <pc:sldChg chg="add del">
        <pc:chgData name="Andreas Drolsum Haraldsrud" userId="a321594c-2ddb-4e67-9f54-8982ebf5f6fc" providerId="ADAL" clId="{16E40179-EB58-4133-8E5F-4BC2470C3D68}" dt="2019-10-24T11:46:41.075" v="2439" actId="2696"/>
        <pc:sldMkLst>
          <pc:docMk/>
          <pc:sldMk cId="1576459909" sldId="506"/>
        </pc:sldMkLst>
      </pc:sldChg>
      <pc:sldChg chg="add">
        <pc:chgData name="Andreas Drolsum Haraldsrud" userId="a321594c-2ddb-4e67-9f54-8982ebf5f6fc" providerId="ADAL" clId="{16E40179-EB58-4133-8E5F-4BC2470C3D68}" dt="2019-10-24T11:56:00.148" v="3178"/>
        <pc:sldMkLst>
          <pc:docMk/>
          <pc:sldMk cId="1673593976" sldId="506"/>
        </pc:sldMkLst>
      </pc:sldChg>
      <pc:sldChg chg="modSp add del ord">
        <pc:chgData name="Andreas Drolsum Haraldsrud" userId="a321594c-2ddb-4e67-9f54-8982ebf5f6fc" providerId="ADAL" clId="{16E40179-EB58-4133-8E5F-4BC2470C3D68}" dt="2019-10-24T11:55:55.970" v="3177" actId="2696"/>
        <pc:sldMkLst>
          <pc:docMk/>
          <pc:sldMk cId="2616397040" sldId="506"/>
        </pc:sldMkLst>
        <pc:spChg chg="mod">
          <ac:chgData name="Andreas Drolsum Haraldsrud" userId="a321594c-2ddb-4e67-9f54-8982ebf5f6fc" providerId="ADAL" clId="{16E40179-EB58-4133-8E5F-4BC2470C3D68}" dt="2019-10-24T11:47:01.996" v="2478" actId="20577"/>
          <ac:spMkLst>
            <pc:docMk/>
            <pc:sldMk cId="2616397040" sldId="506"/>
            <ac:spMk id="2" creationId="{DEA0C03F-7C36-41FD-AD1F-5E3299F957FB}"/>
          </ac:spMkLst>
        </pc:spChg>
        <pc:spChg chg="mod">
          <ac:chgData name="Andreas Drolsum Haraldsrud" userId="a321594c-2ddb-4e67-9f54-8982ebf5f6fc" providerId="ADAL" clId="{16E40179-EB58-4133-8E5F-4BC2470C3D68}" dt="2019-10-24T11:50:58.559" v="2981" actId="403"/>
          <ac:spMkLst>
            <pc:docMk/>
            <pc:sldMk cId="2616397040" sldId="506"/>
            <ac:spMk id="3" creationId="{D3B5C99C-155C-4764-AABB-867D3D86E3B4}"/>
          </ac:spMkLst>
        </pc:spChg>
      </pc:sldChg>
      <pc:sldChg chg="addSp delSp modSp add del modNotesTx">
        <pc:chgData name="Andreas Drolsum Haraldsrud" userId="a321594c-2ddb-4e67-9f54-8982ebf5f6fc" providerId="ADAL" clId="{16E40179-EB58-4133-8E5F-4BC2470C3D68}" dt="2019-10-24T11:55:36.806" v="3174" actId="2696"/>
        <pc:sldMkLst>
          <pc:docMk/>
          <pc:sldMk cId="849241520" sldId="507"/>
        </pc:sldMkLst>
        <pc:spChg chg="mod">
          <ac:chgData name="Andreas Drolsum Haraldsrud" userId="a321594c-2ddb-4e67-9f54-8982ebf5f6fc" providerId="ADAL" clId="{16E40179-EB58-4133-8E5F-4BC2470C3D68}" dt="2019-10-24T11:55:25.110" v="3173" actId="20577"/>
          <ac:spMkLst>
            <pc:docMk/>
            <pc:sldMk cId="849241520" sldId="507"/>
            <ac:spMk id="2" creationId="{E8C663D4-9CD0-4BD7-BFC3-DCAE42A20C17}"/>
          </ac:spMkLst>
        </pc:spChg>
        <pc:spChg chg="del">
          <ac:chgData name="Andreas Drolsum Haraldsrud" userId="a321594c-2ddb-4e67-9f54-8982ebf5f6fc" providerId="ADAL" clId="{16E40179-EB58-4133-8E5F-4BC2470C3D68}" dt="2019-10-24T11:51:50.901" v="2983"/>
          <ac:spMkLst>
            <pc:docMk/>
            <pc:sldMk cId="849241520" sldId="507"/>
            <ac:spMk id="3" creationId="{15994670-F1AA-4571-BAC8-652EAF584E0B}"/>
          </ac:spMkLst>
        </pc:spChg>
        <pc:picChg chg="add mod">
          <ac:chgData name="Andreas Drolsum Haraldsrud" userId="a321594c-2ddb-4e67-9f54-8982ebf5f6fc" providerId="ADAL" clId="{16E40179-EB58-4133-8E5F-4BC2470C3D68}" dt="2019-10-24T11:52:53.512" v="2986" actId="1076"/>
          <ac:picMkLst>
            <pc:docMk/>
            <pc:sldMk cId="849241520" sldId="507"/>
            <ac:picMk id="5" creationId="{E6F1D953-8FA2-4F07-8C0F-0E0A652E3C54}"/>
          </ac:picMkLst>
        </pc:picChg>
      </pc:sldChg>
      <pc:sldChg chg="add">
        <pc:chgData name="Andreas Drolsum Haraldsrud" userId="a321594c-2ddb-4e67-9f54-8982ebf5f6fc" providerId="ADAL" clId="{16E40179-EB58-4133-8E5F-4BC2470C3D68}" dt="2019-10-24T11:55:48.495" v="3176"/>
        <pc:sldMkLst>
          <pc:docMk/>
          <pc:sldMk cId="1503835779" sldId="507"/>
        </pc:sldMkLst>
      </pc:sldChg>
      <pc:sldChg chg="modSp add ord">
        <pc:chgData name="Andreas Drolsum Haraldsrud" userId="a321594c-2ddb-4e67-9f54-8982ebf5f6fc" providerId="ADAL" clId="{16E40179-EB58-4133-8E5F-4BC2470C3D68}" dt="2019-10-24T11:56:31.944" v="3186" actId="20577"/>
        <pc:sldMkLst>
          <pc:docMk/>
          <pc:sldMk cId="2937082444" sldId="508"/>
        </pc:sldMkLst>
        <pc:spChg chg="mod">
          <ac:chgData name="Andreas Drolsum Haraldsrud" userId="a321594c-2ddb-4e67-9f54-8982ebf5f6fc" providerId="ADAL" clId="{16E40179-EB58-4133-8E5F-4BC2470C3D68}" dt="2019-10-24T11:56:31.944" v="3186" actId="20577"/>
          <ac:spMkLst>
            <pc:docMk/>
            <pc:sldMk cId="2937082444" sldId="508"/>
            <ac:spMk id="2" creationId="{E8C663D4-9CD0-4BD7-BFC3-DCAE42A20C1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2E11E-DD55-426B-A804-C32C017D4A7D}" type="datetimeFigureOut">
              <a:rPr lang="nb-NO" smtClean="0"/>
              <a:t>25.10.2019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70D51-E5E3-4F46-A55E-33F7213B258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0695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CC55C-3B27-C844-A69E-D1E7A444D8D0}" type="datetimeFigureOut">
              <a:rPr lang="nb-NO" smtClean="0"/>
              <a:t>25.10.2019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667E2-D675-374F-8B11-7B4396754B1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423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67E2-D675-374F-8B11-7B4396754B15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377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Hjemmeoppgave.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67E2-D675-374F-8B11-7B4396754B15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089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67E2-D675-374F-8B11-7B4396754B15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69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67E2-D675-374F-8B11-7B4396754B15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3427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67E2-D675-374F-8B11-7B4396754B15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674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/>
              <a:t>Oppgavesett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85E1-AEB7-43D9-A84B-2D097842D0F8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469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e 15">
            <a:extLst>
              <a:ext uri="{FF2B5EF4-FFF2-40B4-BE49-F238E27FC236}">
                <a16:creationId xmlns:a16="http://schemas.microsoft.com/office/drawing/2014/main" id="{9A03E78E-A3A3-4B18-96BB-369B77EDA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1" y="1121728"/>
            <a:ext cx="9137078" cy="402335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43000" y="1676405"/>
            <a:ext cx="6858000" cy="98736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l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43000" y="2687124"/>
            <a:ext cx="6858000" cy="589476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l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071B160B-9A00-4EFC-AFE8-9655D5BA2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90" y="3924491"/>
            <a:ext cx="1631950" cy="38399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i="1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AD0B27C-B238-4423-8677-A476C443572C}"/>
              </a:ext>
            </a:extLst>
          </p:cNvPr>
          <p:cNvSpPr>
            <a:spLocks noChangeAspect="1"/>
          </p:cNvSpPr>
          <p:nvPr userDrawn="1"/>
        </p:nvSpPr>
        <p:spPr>
          <a:xfrm>
            <a:off x="450056" y="3888486"/>
            <a:ext cx="162000" cy="16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lt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64D657-7885-4533-95E9-07977EB1E5F6}"/>
              </a:ext>
            </a:extLst>
          </p:cNvPr>
          <p:cNvSpPr>
            <a:spLocks noChangeAspect="1"/>
          </p:cNvSpPr>
          <p:nvPr userDrawn="1"/>
        </p:nvSpPr>
        <p:spPr>
          <a:xfrm>
            <a:off x="450056" y="4086226"/>
            <a:ext cx="162000" cy="16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lt1"/>
              </a:solidFill>
            </a:endParaRP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BD367748-7BE7-44EC-81BA-3B5C2C15E7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97" y="360045"/>
            <a:ext cx="425197" cy="425197"/>
          </a:xfrm>
          <a:prstGeom prst="rect">
            <a:avLst/>
          </a:prstGeom>
        </p:spPr>
      </p:pic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1A4B4FE-9DF4-4F75-9702-F81B6EE27EDE}"/>
              </a:ext>
            </a:extLst>
          </p:cNvPr>
          <p:cNvSpPr txBox="1"/>
          <p:nvPr userDrawn="1"/>
        </p:nvSpPr>
        <p:spPr>
          <a:xfrm>
            <a:off x="1706837" y="424417"/>
            <a:ext cx="41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/>
              <a:t>Det matematisk-naturvitenskapelige fakultet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BF8729D-EC26-46E0-A463-FFB60D8A4A7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12070" y="512362"/>
            <a:ext cx="439200" cy="136098"/>
            <a:chOff x="699" y="-168"/>
            <a:chExt cx="810" cy="25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2E83AD0-CDBE-4F26-A2BE-5B57E7C52D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164"/>
              <a:ext cx="109" cy="111"/>
            </a:xfrm>
            <a:custGeom>
              <a:avLst/>
              <a:gdLst>
                <a:gd name="T0" fmla="*/ 52 w 53"/>
                <a:gd name="T1" fmla="*/ 20 h 53"/>
                <a:gd name="T2" fmla="*/ 53 w 53"/>
                <a:gd name="T3" fmla="*/ 26 h 53"/>
                <a:gd name="T4" fmla="*/ 26 w 53"/>
                <a:gd name="T5" fmla="*/ 53 h 53"/>
                <a:gd name="T6" fmla="*/ 0 w 53"/>
                <a:gd name="T7" fmla="*/ 26 h 53"/>
                <a:gd name="T8" fmla="*/ 26 w 53"/>
                <a:gd name="T9" fmla="*/ 0 h 53"/>
                <a:gd name="T10" fmla="*/ 52 w 53"/>
                <a:gd name="T11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0"/>
                  </a:moveTo>
                  <a:cubicBezTo>
                    <a:pt x="53" y="22"/>
                    <a:pt x="53" y="24"/>
                    <a:pt x="53" y="26"/>
                  </a:cubicBezTo>
                  <a:cubicBezTo>
                    <a:pt x="53" y="41"/>
                    <a:pt x="41" y="53"/>
                    <a:pt x="26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9" y="0"/>
                    <a:pt x="50" y="8"/>
                    <a:pt x="52" y="2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A466584F-AD67-4585-ACAD-663074782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30"/>
              <a:ext cx="109" cy="111"/>
            </a:xfrm>
            <a:custGeom>
              <a:avLst/>
              <a:gdLst>
                <a:gd name="T0" fmla="*/ 52 w 53"/>
                <a:gd name="T1" fmla="*/ 21 h 53"/>
                <a:gd name="T2" fmla="*/ 53 w 53"/>
                <a:gd name="T3" fmla="*/ 27 h 53"/>
                <a:gd name="T4" fmla="*/ 26 w 53"/>
                <a:gd name="T5" fmla="*/ 53 h 53"/>
                <a:gd name="T6" fmla="*/ 0 w 53"/>
                <a:gd name="T7" fmla="*/ 27 h 53"/>
                <a:gd name="T8" fmla="*/ 26 w 53"/>
                <a:gd name="T9" fmla="*/ 0 h 53"/>
                <a:gd name="T10" fmla="*/ 52 w 53"/>
                <a:gd name="T1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1"/>
                  </a:moveTo>
                  <a:cubicBezTo>
                    <a:pt x="53" y="23"/>
                    <a:pt x="53" y="25"/>
                    <a:pt x="53" y="27"/>
                  </a:cubicBezTo>
                  <a:cubicBezTo>
                    <a:pt x="53" y="42"/>
                    <a:pt x="41" y="53"/>
                    <a:pt x="26" y="53"/>
                  </a:cubicBezTo>
                  <a:cubicBezTo>
                    <a:pt x="12" y="53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" y="0"/>
                    <a:pt x="50" y="9"/>
                    <a:pt x="52" y="2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7D1EBF0-5C4C-4CD1-B463-32F29047B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" y="-164"/>
              <a:ext cx="243" cy="247"/>
            </a:xfrm>
            <a:custGeom>
              <a:avLst/>
              <a:gdLst>
                <a:gd name="T0" fmla="*/ 105 w 118"/>
                <a:gd name="T1" fmla="*/ 75 h 118"/>
                <a:gd name="T2" fmla="*/ 102 w 118"/>
                <a:gd name="T3" fmla="*/ 95 h 118"/>
                <a:gd name="T4" fmla="*/ 93 w 118"/>
                <a:gd name="T5" fmla="*/ 108 h 118"/>
                <a:gd name="T6" fmla="*/ 79 w 118"/>
                <a:gd name="T7" fmla="*/ 115 h 118"/>
                <a:gd name="T8" fmla="*/ 59 w 118"/>
                <a:gd name="T9" fmla="*/ 118 h 118"/>
                <a:gd name="T10" fmla="*/ 40 w 118"/>
                <a:gd name="T11" fmla="*/ 115 h 118"/>
                <a:gd name="T12" fmla="*/ 26 w 118"/>
                <a:gd name="T13" fmla="*/ 108 h 118"/>
                <a:gd name="T14" fmla="*/ 17 w 118"/>
                <a:gd name="T15" fmla="*/ 95 h 118"/>
                <a:gd name="T16" fmla="*/ 13 w 118"/>
                <a:gd name="T17" fmla="*/ 76 h 118"/>
                <a:gd name="T18" fmla="*/ 13 w 118"/>
                <a:gd name="T19" fmla="*/ 8 h 118"/>
                <a:gd name="T20" fmla="*/ 0 w 118"/>
                <a:gd name="T21" fmla="*/ 5 h 118"/>
                <a:gd name="T22" fmla="*/ 0 w 118"/>
                <a:gd name="T23" fmla="*/ 0 h 118"/>
                <a:gd name="T24" fmla="*/ 41 w 118"/>
                <a:gd name="T25" fmla="*/ 0 h 118"/>
                <a:gd name="T26" fmla="*/ 41 w 118"/>
                <a:gd name="T27" fmla="*/ 5 h 118"/>
                <a:gd name="T28" fmla="*/ 28 w 118"/>
                <a:gd name="T29" fmla="*/ 8 h 118"/>
                <a:gd name="T30" fmla="*/ 28 w 118"/>
                <a:gd name="T31" fmla="*/ 81 h 118"/>
                <a:gd name="T32" fmla="*/ 36 w 118"/>
                <a:gd name="T33" fmla="*/ 103 h 118"/>
                <a:gd name="T34" fmla="*/ 62 w 118"/>
                <a:gd name="T35" fmla="*/ 111 h 118"/>
                <a:gd name="T36" fmla="*/ 87 w 118"/>
                <a:gd name="T37" fmla="*/ 103 h 118"/>
                <a:gd name="T38" fmla="*/ 95 w 118"/>
                <a:gd name="T39" fmla="*/ 77 h 118"/>
                <a:gd name="T40" fmla="*/ 95 w 118"/>
                <a:gd name="T41" fmla="*/ 8 h 118"/>
                <a:gd name="T42" fmla="*/ 82 w 118"/>
                <a:gd name="T43" fmla="*/ 5 h 118"/>
                <a:gd name="T44" fmla="*/ 82 w 118"/>
                <a:gd name="T45" fmla="*/ 0 h 118"/>
                <a:gd name="T46" fmla="*/ 118 w 118"/>
                <a:gd name="T47" fmla="*/ 0 h 118"/>
                <a:gd name="T48" fmla="*/ 118 w 118"/>
                <a:gd name="T49" fmla="*/ 5 h 118"/>
                <a:gd name="T50" fmla="*/ 105 w 118"/>
                <a:gd name="T51" fmla="*/ 8 h 118"/>
                <a:gd name="T52" fmla="*/ 105 w 118"/>
                <a:gd name="T53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118">
                  <a:moveTo>
                    <a:pt x="105" y="75"/>
                  </a:moveTo>
                  <a:cubicBezTo>
                    <a:pt x="105" y="82"/>
                    <a:pt x="104" y="89"/>
                    <a:pt x="102" y="95"/>
                  </a:cubicBezTo>
                  <a:cubicBezTo>
                    <a:pt x="100" y="100"/>
                    <a:pt x="97" y="105"/>
                    <a:pt x="93" y="108"/>
                  </a:cubicBezTo>
                  <a:cubicBezTo>
                    <a:pt x="90" y="111"/>
                    <a:pt x="85" y="114"/>
                    <a:pt x="79" y="115"/>
                  </a:cubicBezTo>
                  <a:cubicBezTo>
                    <a:pt x="73" y="117"/>
                    <a:pt x="66" y="118"/>
                    <a:pt x="59" y="118"/>
                  </a:cubicBezTo>
                  <a:cubicBezTo>
                    <a:pt x="52" y="118"/>
                    <a:pt x="46" y="117"/>
                    <a:pt x="40" y="115"/>
                  </a:cubicBezTo>
                  <a:cubicBezTo>
                    <a:pt x="35" y="114"/>
                    <a:pt x="30" y="112"/>
                    <a:pt x="26" y="108"/>
                  </a:cubicBezTo>
                  <a:cubicBezTo>
                    <a:pt x="22" y="105"/>
                    <a:pt x="19" y="101"/>
                    <a:pt x="17" y="95"/>
                  </a:cubicBezTo>
                  <a:cubicBezTo>
                    <a:pt x="14" y="90"/>
                    <a:pt x="13" y="84"/>
                    <a:pt x="13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91"/>
                    <a:pt x="31" y="98"/>
                    <a:pt x="36" y="103"/>
                  </a:cubicBezTo>
                  <a:cubicBezTo>
                    <a:pt x="42" y="108"/>
                    <a:pt x="51" y="111"/>
                    <a:pt x="62" y="111"/>
                  </a:cubicBezTo>
                  <a:cubicBezTo>
                    <a:pt x="73" y="111"/>
                    <a:pt x="82" y="108"/>
                    <a:pt x="87" y="103"/>
                  </a:cubicBezTo>
                  <a:cubicBezTo>
                    <a:pt x="92" y="97"/>
                    <a:pt x="95" y="89"/>
                    <a:pt x="95" y="77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5" y="8"/>
                    <a:pt x="105" y="8"/>
                    <a:pt x="105" y="8"/>
                  </a:cubicBezTo>
                  <a:lnTo>
                    <a:pt x="105" y="7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58A0F797-8B20-460D-9AF2-ED6C18AE2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" y="-99"/>
              <a:ext cx="80" cy="178"/>
            </a:xfrm>
            <a:custGeom>
              <a:avLst/>
              <a:gdLst>
                <a:gd name="T0" fmla="*/ 52 w 80"/>
                <a:gd name="T1" fmla="*/ 29 h 178"/>
                <a:gd name="T2" fmla="*/ 52 w 80"/>
                <a:gd name="T3" fmla="*/ 161 h 178"/>
                <a:gd name="T4" fmla="*/ 80 w 80"/>
                <a:gd name="T5" fmla="*/ 167 h 178"/>
                <a:gd name="T6" fmla="*/ 80 w 80"/>
                <a:gd name="T7" fmla="*/ 178 h 178"/>
                <a:gd name="T8" fmla="*/ 0 w 80"/>
                <a:gd name="T9" fmla="*/ 178 h 178"/>
                <a:gd name="T10" fmla="*/ 0 w 80"/>
                <a:gd name="T11" fmla="*/ 167 h 178"/>
                <a:gd name="T12" fmla="*/ 27 w 80"/>
                <a:gd name="T13" fmla="*/ 161 h 178"/>
                <a:gd name="T14" fmla="*/ 27 w 80"/>
                <a:gd name="T15" fmla="*/ 25 h 178"/>
                <a:gd name="T16" fmla="*/ 0 w 80"/>
                <a:gd name="T17" fmla="*/ 15 h 178"/>
                <a:gd name="T18" fmla="*/ 0 w 80"/>
                <a:gd name="T19" fmla="*/ 11 h 178"/>
                <a:gd name="T20" fmla="*/ 52 w 80"/>
                <a:gd name="T21" fmla="*/ 0 h 178"/>
                <a:gd name="T22" fmla="*/ 54 w 80"/>
                <a:gd name="T23" fmla="*/ 2 h 178"/>
                <a:gd name="T24" fmla="*/ 52 w 80"/>
                <a:gd name="T25" fmla="*/ 2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8">
                  <a:moveTo>
                    <a:pt x="52" y="29"/>
                  </a:moveTo>
                  <a:lnTo>
                    <a:pt x="52" y="161"/>
                  </a:lnTo>
                  <a:lnTo>
                    <a:pt x="80" y="167"/>
                  </a:lnTo>
                  <a:lnTo>
                    <a:pt x="80" y="178"/>
                  </a:lnTo>
                  <a:lnTo>
                    <a:pt x="0" y="178"/>
                  </a:lnTo>
                  <a:lnTo>
                    <a:pt x="0" y="167"/>
                  </a:lnTo>
                  <a:lnTo>
                    <a:pt x="27" y="161"/>
                  </a:lnTo>
                  <a:lnTo>
                    <a:pt x="27" y="2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CCC79193-2924-4E4D-90DA-E7B8FF8B1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5" y="-168"/>
              <a:ext cx="222" cy="251"/>
            </a:xfrm>
            <a:custGeom>
              <a:avLst/>
              <a:gdLst>
                <a:gd name="T0" fmla="*/ 94 w 108"/>
                <a:gd name="T1" fmla="*/ 104 h 120"/>
                <a:gd name="T2" fmla="*/ 53 w 108"/>
                <a:gd name="T3" fmla="*/ 120 h 120"/>
                <a:gd name="T4" fmla="*/ 14 w 108"/>
                <a:gd name="T5" fmla="*/ 105 h 120"/>
                <a:gd name="T6" fmla="*/ 0 w 108"/>
                <a:gd name="T7" fmla="*/ 61 h 120"/>
                <a:gd name="T8" fmla="*/ 4 w 108"/>
                <a:gd name="T9" fmla="*/ 35 h 120"/>
                <a:gd name="T10" fmla="*/ 15 w 108"/>
                <a:gd name="T11" fmla="*/ 16 h 120"/>
                <a:gd name="T12" fmla="*/ 32 w 108"/>
                <a:gd name="T13" fmla="*/ 4 h 120"/>
                <a:gd name="T14" fmla="*/ 54 w 108"/>
                <a:gd name="T15" fmla="*/ 0 h 120"/>
                <a:gd name="T16" fmla="*/ 77 w 108"/>
                <a:gd name="T17" fmla="*/ 4 h 120"/>
                <a:gd name="T18" fmla="*/ 94 w 108"/>
                <a:gd name="T19" fmla="*/ 16 h 120"/>
                <a:gd name="T20" fmla="*/ 104 w 108"/>
                <a:gd name="T21" fmla="*/ 34 h 120"/>
                <a:gd name="T22" fmla="*/ 108 w 108"/>
                <a:gd name="T23" fmla="*/ 60 h 120"/>
                <a:gd name="T24" fmla="*/ 94 w 108"/>
                <a:gd name="T25" fmla="*/ 104 h 120"/>
                <a:gd name="T26" fmla="*/ 82 w 108"/>
                <a:gd name="T27" fmla="*/ 20 h 120"/>
                <a:gd name="T28" fmla="*/ 54 w 108"/>
                <a:gd name="T29" fmla="*/ 7 h 120"/>
                <a:gd name="T30" fmla="*/ 26 w 108"/>
                <a:gd name="T31" fmla="*/ 20 h 120"/>
                <a:gd name="T32" fmla="*/ 16 w 108"/>
                <a:gd name="T33" fmla="*/ 60 h 120"/>
                <a:gd name="T34" fmla="*/ 26 w 108"/>
                <a:gd name="T35" fmla="*/ 100 h 120"/>
                <a:gd name="T36" fmla="*/ 54 w 108"/>
                <a:gd name="T37" fmla="*/ 113 h 120"/>
                <a:gd name="T38" fmla="*/ 82 w 108"/>
                <a:gd name="T39" fmla="*/ 100 h 120"/>
                <a:gd name="T40" fmla="*/ 92 w 108"/>
                <a:gd name="T41" fmla="*/ 61 h 120"/>
                <a:gd name="T42" fmla="*/ 82 w 108"/>
                <a:gd name="T4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20">
                  <a:moveTo>
                    <a:pt x="94" y="104"/>
                  </a:moveTo>
                  <a:cubicBezTo>
                    <a:pt x="84" y="115"/>
                    <a:pt x="71" y="120"/>
                    <a:pt x="53" y="120"/>
                  </a:cubicBezTo>
                  <a:cubicBezTo>
                    <a:pt x="36" y="120"/>
                    <a:pt x="23" y="115"/>
                    <a:pt x="14" y="105"/>
                  </a:cubicBezTo>
                  <a:cubicBezTo>
                    <a:pt x="5" y="95"/>
                    <a:pt x="0" y="80"/>
                    <a:pt x="0" y="61"/>
                  </a:cubicBezTo>
                  <a:cubicBezTo>
                    <a:pt x="0" y="51"/>
                    <a:pt x="1" y="42"/>
                    <a:pt x="4" y="35"/>
                  </a:cubicBezTo>
                  <a:cubicBezTo>
                    <a:pt x="6" y="27"/>
                    <a:pt x="10" y="21"/>
                    <a:pt x="15" y="16"/>
                  </a:cubicBezTo>
                  <a:cubicBezTo>
                    <a:pt x="19" y="11"/>
                    <a:pt x="25" y="7"/>
                    <a:pt x="32" y="4"/>
                  </a:cubicBezTo>
                  <a:cubicBezTo>
                    <a:pt x="39" y="2"/>
                    <a:pt x="46" y="0"/>
                    <a:pt x="54" y="0"/>
                  </a:cubicBezTo>
                  <a:cubicBezTo>
                    <a:pt x="63" y="0"/>
                    <a:pt x="70" y="2"/>
                    <a:pt x="77" y="4"/>
                  </a:cubicBezTo>
                  <a:cubicBezTo>
                    <a:pt x="84" y="7"/>
                    <a:pt x="89" y="11"/>
                    <a:pt x="94" y="16"/>
                  </a:cubicBezTo>
                  <a:cubicBezTo>
                    <a:pt x="98" y="21"/>
                    <a:pt x="102" y="27"/>
                    <a:pt x="104" y="34"/>
                  </a:cubicBezTo>
                  <a:cubicBezTo>
                    <a:pt x="107" y="41"/>
                    <a:pt x="108" y="50"/>
                    <a:pt x="108" y="60"/>
                  </a:cubicBezTo>
                  <a:cubicBezTo>
                    <a:pt x="108" y="79"/>
                    <a:pt x="103" y="94"/>
                    <a:pt x="94" y="104"/>
                  </a:cubicBezTo>
                  <a:close/>
                  <a:moveTo>
                    <a:pt x="82" y="20"/>
                  </a:moveTo>
                  <a:cubicBezTo>
                    <a:pt x="75" y="12"/>
                    <a:pt x="66" y="7"/>
                    <a:pt x="54" y="7"/>
                  </a:cubicBezTo>
                  <a:cubicBezTo>
                    <a:pt x="42" y="7"/>
                    <a:pt x="33" y="12"/>
                    <a:pt x="26" y="20"/>
                  </a:cubicBezTo>
                  <a:cubicBezTo>
                    <a:pt x="19" y="28"/>
                    <a:pt x="16" y="42"/>
                    <a:pt x="16" y="60"/>
                  </a:cubicBezTo>
                  <a:cubicBezTo>
                    <a:pt x="16" y="78"/>
                    <a:pt x="19" y="91"/>
                    <a:pt x="26" y="100"/>
                  </a:cubicBezTo>
                  <a:cubicBezTo>
                    <a:pt x="32" y="108"/>
                    <a:pt x="42" y="113"/>
                    <a:pt x="54" y="113"/>
                  </a:cubicBezTo>
                  <a:cubicBezTo>
                    <a:pt x="66" y="113"/>
                    <a:pt x="75" y="109"/>
                    <a:pt x="82" y="100"/>
                  </a:cubicBezTo>
                  <a:cubicBezTo>
                    <a:pt x="89" y="92"/>
                    <a:pt x="92" y="78"/>
                    <a:pt x="92" y="61"/>
                  </a:cubicBezTo>
                  <a:cubicBezTo>
                    <a:pt x="92" y="42"/>
                    <a:pt x="89" y="29"/>
                    <a:pt x="82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F0B1522-DAF1-4576-BC24-C4B07F3C7B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" y="-166"/>
              <a:ext cx="35" cy="36"/>
            </a:xfrm>
            <a:custGeom>
              <a:avLst/>
              <a:gdLst>
                <a:gd name="T0" fmla="*/ 0 w 17"/>
                <a:gd name="T1" fmla="*/ 8 h 17"/>
                <a:gd name="T2" fmla="*/ 2 w 17"/>
                <a:gd name="T3" fmla="*/ 14 h 17"/>
                <a:gd name="T4" fmla="*/ 8 w 17"/>
                <a:gd name="T5" fmla="*/ 17 h 17"/>
                <a:gd name="T6" fmla="*/ 14 w 17"/>
                <a:gd name="T7" fmla="*/ 14 h 17"/>
                <a:gd name="T8" fmla="*/ 17 w 17"/>
                <a:gd name="T9" fmla="*/ 8 h 17"/>
                <a:gd name="T10" fmla="*/ 14 w 17"/>
                <a:gd name="T11" fmla="*/ 2 h 17"/>
                <a:gd name="T12" fmla="*/ 8 w 17"/>
                <a:gd name="T13" fmla="*/ 0 h 17"/>
                <a:gd name="T14" fmla="*/ 2 w 17"/>
                <a:gd name="T15" fmla="*/ 2 h 17"/>
                <a:gd name="T16" fmla="*/ 0 w 17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11"/>
                    <a:pt x="1" y="13"/>
                    <a:pt x="2" y="14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1" y="17"/>
                    <a:pt x="13" y="16"/>
                    <a:pt x="14" y="14"/>
                  </a:cubicBezTo>
                  <a:cubicBezTo>
                    <a:pt x="16" y="13"/>
                    <a:pt x="17" y="11"/>
                    <a:pt x="17" y="8"/>
                  </a:cubicBezTo>
                  <a:cubicBezTo>
                    <a:pt x="17" y="6"/>
                    <a:pt x="16" y="4"/>
                    <a:pt x="14" y="2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14240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576073" y="1440180"/>
            <a:ext cx="3780473" cy="30603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718302" y="1440180"/>
            <a:ext cx="3780473" cy="30603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25.10.2019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327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76072" y="1440180"/>
            <a:ext cx="3780473" cy="215444"/>
          </a:xfrm>
        </p:spPr>
        <p:txBody>
          <a:bodyPr anchor="t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76072" y="1655624"/>
            <a:ext cx="3780473" cy="2844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718302" y="1440180"/>
            <a:ext cx="3780473" cy="215444"/>
          </a:xfrm>
        </p:spPr>
        <p:txBody>
          <a:bodyPr anchor="t">
            <a:normAutofit/>
          </a:bodyPr>
          <a:lstStyle>
            <a:lvl1pPr marL="0" indent="0">
              <a:buNone/>
              <a:defRPr sz="1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718302" y="1655624"/>
            <a:ext cx="3780473" cy="2844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25.10.2019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C0A3205A-B931-4541-A0D3-BE1AA7A8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4663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25.10.2019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047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25.10.2019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840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7ED4FAE7-FE04-470F-A322-C6BD7F0DD75D}"/>
              </a:ext>
            </a:extLst>
          </p:cNvPr>
          <p:cNvSpPr/>
          <p:nvPr userDrawn="1"/>
        </p:nvSpPr>
        <p:spPr>
          <a:xfrm>
            <a:off x="0" y="1121728"/>
            <a:ext cx="9144000" cy="4023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43000" y="1810875"/>
            <a:ext cx="6858000" cy="987362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l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43000" y="2848487"/>
            <a:ext cx="6858000" cy="589476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l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35627A1A-62D2-42A8-ACC3-ED6BFFA3BB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97" y="360045"/>
            <a:ext cx="425197" cy="425197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CBC08FEA-29FA-4633-9EE6-4D5DF453B752}"/>
              </a:ext>
            </a:extLst>
          </p:cNvPr>
          <p:cNvSpPr txBox="1"/>
          <p:nvPr userDrawn="1"/>
        </p:nvSpPr>
        <p:spPr>
          <a:xfrm>
            <a:off x="1706837" y="424417"/>
            <a:ext cx="41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/>
              <a:t>Det matematisk-naturvitenskapelige fakultet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A78B141A-E1F9-4B6B-AB06-A43A9B333B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12070" y="512362"/>
            <a:ext cx="439200" cy="136098"/>
            <a:chOff x="699" y="-168"/>
            <a:chExt cx="810" cy="25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3F472EC-14D5-4FFE-9D7A-766A00F73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164"/>
              <a:ext cx="109" cy="111"/>
            </a:xfrm>
            <a:custGeom>
              <a:avLst/>
              <a:gdLst>
                <a:gd name="T0" fmla="*/ 52 w 53"/>
                <a:gd name="T1" fmla="*/ 20 h 53"/>
                <a:gd name="T2" fmla="*/ 53 w 53"/>
                <a:gd name="T3" fmla="*/ 26 h 53"/>
                <a:gd name="T4" fmla="*/ 26 w 53"/>
                <a:gd name="T5" fmla="*/ 53 h 53"/>
                <a:gd name="T6" fmla="*/ 0 w 53"/>
                <a:gd name="T7" fmla="*/ 26 h 53"/>
                <a:gd name="T8" fmla="*/ 26 w 53"/>
                <a:gd name="T9" fmla="*/ 0 h 53"/>
                <a:gd name="T10" fmla="*/ 52 w 53"/>
                <a:gd name="T11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0"/>
                  </a:moveTo>
                  <a:cubicBezTo>
                    <a:pt x="53" y="22"/>
                    <a:pt x="53" y="24"/>
                    <a:pt x="53" y="26"/>
                  </a:cubicBezTo>
                  <a:cubicBezTo>
                    <a:pt x="53" y="41"/>
                    <a:pt x="41" y="53"/>
                    <a:pt x="26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9" y="0"/>
                    <a:pt x="50" y="8"/>
                    <a:pt x="52" y="2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60137B8-8336-444A-8450-141A9D337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30"/>
              <a:ext cx="109" cy="111"/>
            </a:xfrm>
            <a:custGeom>
              <a:avLst/>
              <a:gdLst>
                <a:gd name="T0" fmla="*/ 52 w 53"/>
                <a:gd name="T1" fmla="*/ 21 h 53"/>
                <a:gd name="T2" fmla="*/ 53 w 53"/>
                <a:gd name="T3" fmla="*/ 27 h 53"/>
                <a:gd name="T4" fmla="*/ 26 w 53"/>
                <a:gd name="T5" fmla="*/ 53 h 53"/>
                <a:gd name="T6" fmla="*/ 0 w 53"/>
                <a:gd name="T7" fmla="*/ 27 h 53"/>
                <a:gd name="T8" fmla="*/ 26 w 53"/>
                <a:gd name="T9" fmla="*/ 0 h 53"/>
                <a:gd name="T10" fmla="*/ 52 w 53"/>
                <a:gd name="T1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1"/>
                  </a:moveTo>
                  <a:cubicBezTo>
                    <a:pt x="53" y="23"/>
                    <a:pt x="53" y="25"/>
                    <a:pt x="53" y="27"/>
                  </a:cubicBezTo>
                  <a:cubicBezTo>
                    <a:pt x="53" y="42"/>
                    <a:pt x="41" y="53"/>
                    <a:pt x="26" y="53"/>
                  </a:cubicBezTo>
                  <a:cubicBezTo>
                    <a:pt x="12" y="53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" y="0"/>
                    <a:pt x="50" y="9"/>
                    <a:pt x="52" y="2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5B1F1AD-9372-40BA-B71A-E501F11B8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" y="-164"/>
              <a:ext cx="243" cy="247"/>
            </a:xfrm>
            <a:custGeom>
              <a:avLst/>
              <a:gdLst>
                <a:gd name="T0" fmla="*/ 105 w 118"/>
                <a:gd name="T1" fmla="*/ 75 h 118"/>
                <a:gd name="T2" fmla="*/ 102 w 118"/>
                <a:gd name="T3" fmla="*/ 95 h 118"/>
                <a:gd name="T4" fmla="*/ 93 w 118"/>
                <a:gd name="T5" fmla="*/ 108 h 118"/>
                <a:gd name="T6" fmla="*/ 79 w 118"/>
                <a:gd name="T7" fmla="*/ 115 h 118"/>
                <a:gd name="T8" fmla="*/ 59 w 118"/>
                <a:gd name="T9" fmla="*/ 118 h 118"/>
                <a:gd name="T10" fmla="*/ 40 w 118"/>
                <a:gd name="T11" fmla="*/ 115 h 118"/>
                <a:gd name="T12" fmla="*/ 26 w 118"/>
                <a:gd name="T13" fmla="*/ 108 h 118"/>
                <a:gd name="T14" fmla="*/ 17 w 118"/>
                <a:gd name="T15" fmla="*/ 95 h 118"/>
                <a:gd name="T16" fmla="*/ 13 w 118"/>
                <a:gd name="T17" fmla="*/ 76 h 118"/>
                <a:gd name="T18" fmla="*/ 13 w 118"/>
                <a:gd name="T19" fmla="*/ 8 h 118"/>
                <a:gd name="T20" fmla="*/ 0 w 118"/>
                <a:gd name="T21" fmla="*/ 5 h 118"/>
                <a:gd name="T22" fmla="*/ 0 w 118"/>
                <a:gd name="T23" fmla="*/ 0 h 118"/>
                <a:gd name="T24" fmla="*/ 41 w 118"/>
                <a:gd name="T25" fmla="*/ 0 h 118"/>
                <a:gd name="T26" fmla="*/ 41 w 118"/>
                <a:gd name="T27" fmla="*/ 5 h 118"/>
                <a:gd name="T28" fmla="*/ 28 w 118"/>
                <a:gd name="T29" fmla="*/ 8 h 118"/>
                <a:gd name="T30" fmla="*/ 28 w 118"/>
                <a:gd name="T31" fmla="*/ 81 h 118"/>
                <a:gd name="T32" fmla="*/ 36 w 118"/>
                <a:gd name="T33" fmla="*/ 103 h 118"/>
                <a:gd name="T34" fmla="*/ 62 w 118"/>
                <a:gd name="T35" fmla="*/ 111 h 118"/>
                <a:gd name="T36" fmla="*/ 87 w 118"/>
                <a:gd name="T37" fmla="*/ 103 h 118"/>
                <a:gd name="T38" fmla="*/ 95 w 118"/>
                <a:gd name="T39" fmla="*/ 77 h 118"/>
                <a:gd name="T40" fmla="*/ 95 w 118"/>
                <a:gd name="T41" fmla="*/ 8 h 118"/>
                <a:gd name="T42" fmla="*/ 82 w 118"/>
                <a:gd name="T43" fmla="*/ 5 h 118"/>
                <a:gd name="T44" fmla="*/ 82 w 118"/>
                <a:gd name="T45" fmla="*/ 0 h 118"/>
                <a:gd name="T46" fmla="*/ 118 w 118"/>
                <a:gd name="T47" fmla="*/ 0 h 118"/>
                <a:gd name="T48" fmla="*/ 118 w 118"/>
                <a:gd name="T49" fmla="*/ 5 h 118"/>
                <a:gd name="T50" fmla="*/ 105 w 118"/>
                <a:gd name="T51" fmla="*/ 8 h 118"/>
                <a:gd name="T52" fmla="*/ 105 w 118"/>
                <a:gd name="T53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118">
                  <a:moveTo>
                    <a:pt x="105" y="75"/>
                  </a:moveTo>
                  <a:cubicBezTo>
                    <a:pt x="105" y="82"/>
                    <a:pt x="104" y="89"/>
                    <a:pt x="102" y="95"/>
                  </a:cubicBezTo>
                  <a:cubicBezTo>
                    <a:pt x="100" y="100"/>
                    <a:pt x="97" y="105"/>
                    <a:pt x="93" y="108"/>
                  </a:cubicBezTo>
                  <a:cubicBezTo>
                    <a:pt x="90" y="111"/>
                    <a:pt x="85" y="114"/>
                    <a:pt x="79" y="115"/>
                  </a:cubicBezTo>
                  <a:cubicBezTo>
                    <a:pt x="73" y="117"/>
                    <a:pt x="66" y="118"/>
                    <a:pt x="59" y="118"/>
                  </a:cubicBezTo>
                  <a:cubicBezTo>
                    <a:pt x="52" y="118"/>
                    <a:pt x="46" y="117"/>
                    <a:pt x="40" y="115"/>
                  </a:cubicBezTo>
                  <a:cubicBezTo>
                    <a:pt x="35" y="114"/>
                    <a:pt x="30" y="112"/>
                    <a:pt x="26" y="108"/>
                  </a:cubicBezTo>
                  <a:cubicBezTo>
                    <a:pt x="22" y="105"/>
                    <a:pt x="19" y="101"/>
                    <a:pt x="17" y="95"/>
                  </a:cubicBezTo>
                  <a:cubicBezTo>
                    <a:pt x="14" y="90"/>
                    <a:pt x="13" y="84"/>
                    <a:pt x="13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91"/>
                    <a:pt x="31" y="98"/>
                    <a:pt x="36" y="103"/>
                  </a:cubicBezTo>
                  <a:cubicBezTo>
                    <a:pt x="42" y="108"/>
                    <a:pt x="51" y="111"/>
                    <a:pt x="62" y="111"/>
                  </a:cubicBezTo>
                  <a:cubicBezTo>
                    <a:pt x="73" y="111"/>
                    <a:pt x="82" y="108"/>
                    <a:pt x="87" y="103"/>
                  </a:cubicBezTo>
                  <a:cubicBezTo>
                    <a:pt x="92" y="97"/>
                    <a:pt x="95" y="89"/>
                    <a:pt x="95" y="77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5" y="8"/>
                    <a:pt x="105" y="8"/>
                    <a:pt x="105" y="8"/>
                  </a:cubicBezTo>
                  <a:lnTo>
                    <a:pt x="105" y="7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F9CDD28-40F9-4656-8D6C-8B93880DF9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" y="-99"/>
              <a:ext cx="80" cy="178"/>
            </a:xfrm>
            <a:custGeom>
              <a:avLst/>
              <a:gdLst>
                <a:gd name="T0" fmla="*/ 52 w 80"/>
                <a:gd name="T1" fmla="*/ 29 h 178"/>
                <a:gd name="T2" fmla="*/ 52 w 80"/>
                <a:gd name="T3" fmla="*/ 161 h 178"/>
                <a:gd name="T4" fmla="*/ 80 w 80"/>
                <a:gd name="T5" fmla="*/ 167 h 178"/>
                <a:gd name="T6" fmla="*/ 80 w 80"/>
                <a:gd name="T7" fmla="*/ 178 h 178"/>
                <a:gd name="T8" fmla="*/ 0 w 80"/>
                <a:gd name="T9" fmla="*/ 178 h 178"/>
                <a:gd name="T10" fmla="*/ 0 w 80"/>
                <a:gd name="T11" fmla="*/ 167 h 178"/>
                <a:gd name="T12" fmla="*/ 27 w 80"/>
                <a:gd name="T13" fmla="*/ 161 h 178"/>
                <a:gd name="T14" fmla="*/ 27 w 80"/>
                <a:gd name="T15" fmla="*/ 25 h 178"/>
                <a:gd name="T16" fmla="*/ 0 w 80"/>
                <a:gd name="T17" fmla="*/ 15 h 178"/>
                <a:gd name="T18" fmla="*/ 0 w 80"/>
                <a:gd name="T19" fmla="*/ 11 h 178"/>
                <a:gd name="T20" fmla="*/ 52 w 80"/>
                <a:gd name="T21" fmla="*/ 0 h 178"/>
                <a:gd name="T22" fmla="*/ 54 w 80"/>
                <a:gd name="T23" fmla="*/ 2 h 178"/>
                <a:gd name="T24" fmla="*/ 52 w 80"/>
                <a:gd name="T25" fmla="*/ 2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8">
                  <a:moveTo>
                    <a:pt x="52" y="29"/>
                  </a:moveTo>
                  <a:lnTo>
                    <a:pt x="52" y="161"/>
                  </a:lnTo>
                  <a:lnTo>
                    <a:pt x="80" y="167"/>
                  </a:lnTo>
                  <a:lnTo>
                    <a:pt x="80" y="178"/>
                  </a:lnTo>
                  <a:lnTo>
                    <a:pt x="0" y="178"/>
                  </a:lnTo>
                  <a:lnTo>
                    <a:pt x="0" y="167"/>
                  </a:lnTo>
                  <a:lnTo>
                    <a:pt x="27" y="161"/>
                  </a:lnTo>
                  <a:lnTo>
                    <a:pt x="27" y="2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0472E25-ADE3-410A-85EF-F10FB0955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5" y="-168"/>
              <a:ext cx="222" cy="251"/>
            </a:xfrm>
            <a:custGeom>
              <a:avLst/>
              <a:gdLst>
                <a:gd name="T0" fmla="*/ 94 w 108"/>
                <a:gd name="T1" fmla="*/ 104 h 120"/>
                <a:gd name="T2" fmla="*/ 53 w 108"/>
                <a:gd name="T3" fmla="*/ 120 h 120"/>
                <a:gd name="T4" fmla="*/ 14 w 108"/>
                <a:gd name="T5" fmla="*/ 105 h 120"/>
                <a:gd name="T6" fmla="*/ 0 w 108"/>
                <a:gd name="T7" fmla="*/ 61 h 120"/>
                <a:gd name="T8" fmla="*/ 4 w 108"/>
                <a:gd name="T9" fmla="*/ 35 h 120"/>
                <a:gd name="T10" fmla="*/ 15 w 108"/>
                <a:gd name="T11" fmla="*/ 16 h 120"/>
                <a:gd name="T12" fmla="*/ 32 w 108"/>
                <a:gd name="T13" fmla="*/ 4 h 120"/>
                <a:gd name="T14" fmla="*/ 54 w 108"/>
                <a:gd name="T15" fmla="*/ 0 h 120"/>
                <a:gd name="T16" fmla="*/ 77 w 108"/>
                <a:gd name="T17" fmla="*/ 4 h 120"/>
                <a:gd name="T18" fmla="*/ 94 w 108"/>
                <a:gd name="T19" fmla="*/ 16 h 120"/>
                <a:gd name="T20" fmla="*/ 104 w 108"/>
                <a:gd name="T21" fmla="*/ 34 h 120"/>
                <a:gd name="T22" fmla="*/ 108 w 108"/>
                <a:gd name="T23" fmla="*/ 60 h 120"/>
                <a:gd name="T24" fmla="*/ 94 w 108"/>
                <a:gd name="T25" fmla="*/ 104 h 120"/>
                <a:gd name="T26" fmla="*/ 82 w 108"/>
                <a:gd name="T27" fmla="*/ 20 h 120"/>
                <a:gd name="T28" fmla="*/ 54 w 108"/>
                <a:gd name="T29" fmla="*/ 7 h 120"/>
                <a:gd name="T30" fmla="*/ 26 w 108"/>
                <a:gd name="T31" fmla="*/ 20 h 120"/>
                <a:gd name="T32" fmla="*/ 16 w 108"/>
                <a:gd name="T33" fmla="*/ 60 h 120"/>
                <a:gd name="T34" fmla="*/ 26 w 108"/>
                <a:gd name="T35" fmla="*/ 100 h 120"/>
                <a:gd name="T36" fmla="*/ 54 w 108"/>
                <a:gd name="T37" fmla="*/ 113 h 120"/>
                <a:gd name="T38" fmla="*/ 82 w 108"/>
                <a:gd name="T39" fmla="*/ 100 h 120"/>
                <a:gd name="T40" fmla="*/ 92 w 108"/>
                <a:gd name="T41" fmla="*/ 61 h 120"/>
                <a:gd name="T42" fmla="*/ 82 w 108"/>
                <a:gd name="T4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20">
                  <a:moveTo>
                    <a:pt x="94" y="104"/>
                  </a:moveTo>
                  <a:cubicBezTo>
                    <a:pt x="84" y="115"/>
                    <a:pt x="71" y="120"/>
                    <a:pt x="53" y="120"/>
                  </a:cubicBezTo>
                  <a:cubicBezTo>
                    <a:pt x="36" y="120"/>
                    <a:pt x="23" y="115"/>
                    <a:pt x="14" y="105"/>
                  </a:cubicBezTo>
                  <a:cubicBezTo>
                    <a:pt x="5" y="95"/>
                    <a:pt x="0" y="80"/>
                    <a:pt x="0" y="61"/>
                  </a:cubicBezTo>
                  <a:cubicBezTo>
                    <a:pt x="0" y="51"/>
                    <a:pt x="1" y="42"/>
                    <a:pt x="4" y="35"/>
                  </a:cubicBezTo>
                  <a:cubicBezTo>
                    <a:pt x="6" y="27"/>
                    <a:pt x="10" y="21"/>
                    <a:pt x="15" y="16"/>
                  </a:cubicBezTo>
                  <a:cubicBezTo>
                    <a:pt x="19" y="11"/>
                    <a:pt x="25" y="7"/>
                    <a:pt x="32" y="4"/>
                  </a:cubicBezTo>
                  <a:cubicBezTo>
                    <a:pt x="39" y="2"/>
                    <a:pt x="46" y="0"/>
                    <a:pt x="54" y="0"/>
                  </a:cubicBezTo>
                  <a:cubicBezTo>
                    <a:pt x="63" y="0"/>
                    <a:pt x="70" y="2"/>
                    <a:pt x="77" y="4"/>
                  </a:cubicBezTo>
                  <a:cubicBezTo>
                    <a:pt x="84" y="7"/>
                    <a:pt x="89" y="11"/>
                    <a:pt x="94" y="16"/>
                  </a:cubicBezTo>
                  <a:cubicBezTo>
                    <a:pt x="98" y="21"/>
                    <a:pt x="102" y="27"/>
                    <a:pt x="104" y="34"/>
                  </a:cubicBezTo>
                  <a:cubicBezTo>
                    <a:pt x="107" y="41"/>
                    <a:pt x="108" y="50"/>
                    <a:pt x="108" y="60"/>
                  </a:cubicBezTo>
                  <a:cubicBezTo>
                    <a:pt x="108" y="79"/>
                    <a:pt x="103" y="94"/>
                    <a:pt x="94" y="104"/>
                  </a:cubicBezTo>
                  <a:close/>
                  <a:moveTo>
                    <a:pt x="82" y="20"/>
                  </a:moveTo>
                  <a:cubicBezTo>
                    <a:pt x="75" y="12"/>
                    <a:pt x="66" y="7"/>
                    <a:pt x="54" y="7"/>
                  </a:cubicBezTo>
                  <a:cubicBezTo>
                    <a:pt x="42" y="7"/>
                    <a:pt x="33" y="12"/>
                    <a:pt x="26" y="20"/>
                  </a:cubicBezTo>
                  <a:cubicBezTo>
                    <a:pt x="19" y="28"/>
                    <a:pt x="16" y="42"/>
                    <a:pt x="16" y="60"/>
                  </a:cubicBezTo>
                  <a:cubicBezTo>
                    <a:pt x="16" y="78"/>
                    <a:pt x="19" y="91"/>
                    <a:pt x="26" y="100"/>
                  </a:cubicBezTo>
                  <a:cubicBezTo>
                    <a:pt x="32" y="108"/>
                    <a:pt x="42" y="113"/>
                    <a:pt x="54" y="113"/>
                  </a:cubicBezTo>
                  <a:cubicBezTo>
                    <a:pt x="66" y="113"/>
                    <a:pt x="75" y="109"/>
                    <a:pt x="82" y="100"/>
                  </a:cubicBezTo>
                  <a:cubicBezTo>
                    <a:pt x="89" y="92"/>
                    <a:pt x="92" y="78"/>
                    <a:pt x="92" y="61"/>
                  </a:cubicBezTo>
                  <a:cubicBezTo>
                    <a:pt x="92" y="42"/>
                    <a:pt x="89" y="29"/>
                    <a:pt x="82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B20A05F-2A56-4823-9122-8B62D8BAD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" y="-166"/>
              <a:ext cx="35" cy="36"/>
            </a:xfrm>
            <a:custGeom>
              <a:avLst/>
              <a:gdLst>
                <a:gd name="T0" fmla="*/ 0 w 17"/>
                <a:gd name="T1" fmla="*/ 8 h 17"/>
                <a:gd name="T2" fmla="*/ 2 w 17"/>
                <a:gd name="T3" fmla="*/ 14 h 17"/>
                <a:gd name="T4" fmla="*/ 8 w 17"/>
                <a:gd name="T5" fmla="*/ 17 h 17"/>
                <a:gd name="T6" fmla="*/ 14 w 17"/>
                <a:gd name="T7" fmla="*/ 14 h 17"/>
                <a:gd name="T8" fmla="*/ 17 w 17"/>
                <a:gd name="T9" fmla="*/ 8 h 17"/>
                <a:gd name="T10" fmla="*/ 14 w 17"/>
                <a:gd name="T11" fmla="*/ 2 h 17"/>
                <a:gd name="T12" fmla="*/ 8 w 17"/>
                <a:gd name="T13" fmla="*/ 0 h 17"/>
                <a:gd name="T14" fmla="*/ 2 w 17"/>
                <a:gd name="T15" fmla="*/ 2 h 17"/>
                <a:gd name="T16" fmla="*/ 0 w 17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11"/>
                    <a:pt x="1" y="13"/>
                    <a:pt x="2" y="14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1" y="17"/>
                    <a:pt x="13" y="16"/>
                    <a:pt x="14" y="14"/>
                  </a:cubicBezTo>
                  <a:cubicBezTo>
                    <a:pt x="16" y="13"/>
                    <a:pt x="17" y="11"/>
                    <a:pt x="17" y="8"/>
                  </a:cubicBezTo>
                  <a:cubicBezTo>
                    <a:pt x="17" y="6"/>
                    <a:pt x="16" y="4"/>
                    <a:pt x="14" y="2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6AFCA1C8-BACB-4544-8D6F-E9DED43E23B9}"/>
              </a:ext>
            </a:extLst>
          </p:cNvPr>
          <p:cNvSpPr>
            <a:spLocks noChangeAspect="1"/>
          </p:cNvSpPr>
          <p:nvPr userDrawn="1"/>
        </p:nvSpPr>
        <p:spPr>
          <a:xfrm>
            <a:off x="4392000" y="3315762"/>
            <a:ext cx="360000" cy="360000"/>
          </a:xfrm>
          <a:prstGeom prst="ellipse">
            <a:avLst/>
          </a:prstGeom>
          <a:solidFill>
            <a:srgbClr val="EB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lt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14A7285-3055-4647-BC2A-C6D5A8AF103F}"/>
              </a:ext>
            </a:extLst>
          </p:cNvPr>
          <p:cNvSpPr>
            <a:spLocks noChangeAspect="1"/>
          </p:cNvSpPr>
          <p:nvPr userDrawn="1"/>
        </p:nvSpPr>
        <p:spPr>
          <a:xfrm>
            <a:off x="4392000" y="3774449"/>
            <a:ext cx="360000" cy="360000"/>
          </a:xfrm>
          <a:prstGeom prst="ellipse">
            <a:avLst/>
          </a:prstGeom>
          <a:solidFill>
            <a:srgbClr val="EB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4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1025"/>
            <a:ext cx="7429501" cy="1884458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4320"/>
            <a:ext cx="7428379" cy="855747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A78D-282B-FF45-8EA6-2895F3C87F28}" type="datetimeFigureOut">
              <a:rPr lang="nb-NO" smtClean="0"/>
              <a:t>25.10.2019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99E42-278E-8443-9918-98F128BBA1B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4609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92880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side med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21CF630B-3D3D-45F0-AFAF-5BAFF77886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008126"/>
            <a:ext cx="9145143" cy="4136962"/>
          </a:xfrm>
          <a:custGeom>
            <a:avLst/>
            <a:gdLst>
              <a:gd name="connsiteX0" fmla="*/ 7461922 w 9145143"/>
              <a:gd name="connsiteY0" fmla="*/ 3078100 h 4136962"/>
              <a:gd name="connsiteX1" fmla="*/ 7380922 w 9145143"/>
              <a:gd name="connsiteY1" fmla="*/ 3159100 h 4136962"/>
              <a:gd name="connsiteX2" fmla="*/ 7461922 w 9145143"/>
              <a:gd name="connsiteY2" fmla="*/ 3240100 h 4136962"/>
              <a:gd name="connsiteX3" fmla="*/ 7542922 w 9145143"/>
              <a:gd name="connsiteY3" fmla="*/ 3159100 h 4136962"/>
              <a:gd name="connsiteX4" fmla="*/ 7461922 w 9145143"/>
              <a:gd name="connsiteY4" fmla="*/ 3078100 h 4136962"/>
              <a:gd name="connsiteX5" fmla="*/ 7461922 w 9145143"/>
              <a:gd name="connsiteY5" fmla="*/ 2880360 h 4136962"/>
              <a:gd name="connsiteX6" fmla="*/ 7380922 w 9145143"/>
              <a:gd name="connsiteY6" fmla="*/ 2961360 h 4136962"/>
              <a:gd name="connsiteX7" fmla="*/ 7461922 w 9145143"/>
              <a:gd name="connsiteY7" fmla="*/ 3042360 h 4136962"/>
              <a:gd name="connsiteX8" fmla="*/ 7542922 w 9145143"/>
              <a:gd name="connsiteY8" fmla="*/ 2961360 h 4136962"/>
              <a:gd name="connsiteX9" fmla="*/ 7461922 w 9145143"/>
              <a:gd name="connsiteY9" fmla="*/ 2880360 h 4136962"/>
              <a:gd name="connsiteX10" fmla="*/ 0 w 9145143"/>
              <a:gd name="connsiteY10" fmla="*/ 0 h 4136962"/>
              <a:gd name="connsiteX11" fmla="*/ 9145143 w 9145143"/>
              <a:gd name="connsiteY11" fmla="*/ 0 h 4136962"/>
              <a:gd name="connsiteX12" fmla="*/ 9145143 w 9145143"/>
              <a:gd name="connsiteY12" fmla="*/ 4136962 h 4136962"/>
              <a:gd name="connsiteX13" fmla="*/ 0 w 9145143"/>
              <a:gd name="connsiteY13" fmla="*/ 4136962 h 413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5143" h="4136962">
                <a:moveTo>
                  <a:pt x="7461922" y="3078100"/>
                </a:moveTo>
                <a:cubicBezTo>
                  <a:pt x="7417187" y="3078100"/>
                  <a:pt x="7380922" y="3114365"/>
                  <a:pt x="7380922" y="3159100"/>
                </a:cubicBezTo>
                <a:cubicBezTo>
                  <a:pt x="7380922" y="3203835"/>
                  <a:pt x="7417187" y="3240100"/>
                  <a:pt x="7461922" y="3240100"/>
                </a:cubicBezTo>
                <a:cubicBezTo>
                  <a:pt x="7506657" y="3240100"/>
                  <a:pt x="7542922" y="3203835"/>
                  <a:pt x="7542922" y="3159100"/>
                </a:cubicBezTo>
                <a:cubicBezTo>
                  <a:pt x="7542922" y="3114365"/>
                  <a:pt x="7506657" y="3078100"/>
                  <a:pt x="7461922" y="3078100"/>
                </a:cubicBezTo>
                <a:close/>
                <a:moveTo>
                  <a:pt x="7461922" y="2880360"/>
                </a:moveTo>
                <a:cubicBezTo>
                  <a:pt x="7417187" y="2880360"/>
                  <a:pt x="7380922" y="2916625"/>
                  <a:pt x="7380922" y="2961360"/>
                </a:cubicBezTo>
                <a:cubicBezTo>
                  <a:pt x="7380922" y="3006095"/>
                  <a:pt x="7417187" y="3042360"/>
                  <a:pt x="7461922" y="3042360"/>
                </a:cubicBezTo>
                <a:cubicBezTo>
                  <a:pt x="7506657" y="3042360"/>
                  <a:pt x="7542922" y="3006095"/>
                  <a:pt x="7542922" y="2961360"/>
                </a:cubicBezTo>
                <a:cubicBezTo>
                  <a:pt x="7542922" y="2916625"/>
                  <a:pt x="7506657" y="2880360"/>
                  <a:pt x="7461922" y="2880360"/>
                </a:cubicBezTo>
                <a:close/>
                <a:moveTo>
                  <a:pt x="0" y="0"/>
                </a:moveTo>
                <a:lnTo>
                  <a:pt x="9145143" y="0"/>
                </a:lnTo>
                <a:lnTo>
                  <a:pt x="9145143" y="4136962"/>
                </a:lnTo>
                <a:lnTo>
                  <a:pt x="0" y="41369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9000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Sett inn bilde via menyen «Sett inn» og knappen «Bilde»</a:t>
            </a:r>
          </a:p>
        </p:txBody>
      </p:sp>
      <p:sp>
        <p:nvSpPr>
          <p:cNvPr id="2" name="Tittel 1"/>
          <p:cNvSpPr>
            <a:spLocks noGrp="1" noChangeAspect="1"/>
          </p:cNvSpPr>
          <p:nvPr>
            <p:ph type="ctrTitle" hasCustomPrompt="1"/>
          </p:nvPr>
        </p:nvSpPr>
        <p:spPr>
          <a:xfrm>
            <a:off x="3798000" y="1396975"/>
            <a:ext cx="1548000" cy="1548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lt1"/>
                </a:solidFill>
              </a:defRPr>
            </a:lvl1pPr>
          </a:lstStyle>
          <a:p>
            <a:r>
              <a:rPr lang="nb-NO"/>
              <a:t>Tittel</a:t>
            </a:r>
          </a:p>
        </p:txBody>
      </p:sp>
      <p:sp>
        <p:nvSpPr>
          <p:cNvPr id="3" name="Undertittel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3798000" y="3150394"/>
            <a:ext cx="1548000" cy="15480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l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Undertittel</a:t>
            </a:r>
          </a:p>
        </p:txBody>
      </p:sp>
      <p:sp>
        <p:nvSpPr>
          <p:cNvPr id="11" name="Plassholder for tekst 9">
            <a:extLst>
              <a:ext uri="{FF2B5EF4-FFF2-40B4-BE49-F238E27FC236}">
                <a16:creationId xmlns:a16="http://schemas.microsoft.com/office/drawing/2014/main" id="{7B181E55-BA4E-41F3-878C-77EB660DC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50956" y="3924491"/>
            <a:ext cx="1125487" cy="38399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i="1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011AA87-01BC-457A-9D24-F263E5A933A7}"/>
              </a:ext>
            </a:extLst>
          </p:cNvPr>
          <p:cNvSpPr>
            <a:spLocks noChangeAspect="1"/>
          </p:cNvSpPr>
          <p:nvPr userDrawn="1"/>
        </p:nvSpPr>
        <p:spPr>
          <a:xfrm>
            <a:off x="7377322" y="3884886"/>
            <a:ext cx="169200" cy="16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FCCCC5A-87C6-451E-AB30-6B75040B830A}"/>
              </a:ext>
            </a:extLst>
          </p:cNvPr>
          <p:cNvSpPr>
            <a:spLocks noChangeAspect="1"/>
          </p:cNvSpPr>
          <p:nvPr userDrawn="1"/>
        </p:nvSpPr>
        <p:spPr>
          <a:xfrm>
            <a:off x="7377322" y="4082910"/>
            <a:ext cx="169200" cy="16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8C0CF3A2-BB35-4B5B-985F-C9049CE100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97" y="360045"/>
            <a:ext cx="425197" cy="425197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919B5DF3-76D1-4FB2-B03A-558958BEEB81}"/>
              </a:ext>
            </a:extLst>
          </p:cNvPr>
          <p:cNvSpPr txBox="1"/>
          <p:nvPr userDrawn="1"/>
        </p:nvSpPr>
        <p:spPr>
          <a:xfrm>
            <a:off x="1706837" y="424417"/>
            <a:ext cx="41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/>
              <a:t>Det matematisk-naturvitenskapelige fakultet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AC493A5E-9BD3-4E8F-9929-DFF150B39C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12070" y="512362"/>
            <a:ext cx="439200" cy="136098"/>
            <a:chOff x="699" y="-168"/>
            <a:chExt cx="810" cy="25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9AC40A2-48E8-4E38-A0D0-CAEFC7530A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164"/>
              <a:ext cx="109" cy="111"/>
            </a:xfrm>
            <a:custGeom>
              <a:avLst/>
              <a:gdLst>
                <a:gd name="T0" fmla="*/ 52 w 53"/>
                <a:gd name="T1" fmla="*/ 20 h 53"/>
                <a:gd name="T2" fmla="*/ 53 w 53"/>
                <a:gd name="T3" fmla="*/ 26 h 53"/>
                <a:gd name="T4" fmla="*/ 26 w 53"/>
                <a:gd name="T5" fmla="*/ 53 h 53"/>
                <a:gd name="T6" fmla="*/ 0 w 53"/>
                <a:gd name="T7" fmla="*/ 26 h 53"/>
                <a:gd name="T8" fmla="*/ 26 w 53"/>
                <a:gd name="T9" fmla="*/ 0 h 53"/>
                <a:gd name="T10" fmla="*/ 52 w 53"/>
                <a:gd name="T11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0"/>
                  </a:moveTo>
                  <a:cubicBezTo>
                    <a:pt x="53" y="22"/>
                    <a:pt x="53" y="24"/>
                    <a:pt x="53" y="26"/>
                  </a:cubicBezTo>
                  <a:cubicBezTo>
                    <a:pt x="53" y="41"/>
                    <a:pt x="41" y="53"/>
                    <a:pt x="26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9" y="0"/>
                    <a:pt x="50" y="8"/>
                    <a:pt x="52" y="2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7F7D78F3-9CE5-4553-8D36-258A12EF6A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30"/>
              <a:ext cx="109" cy="111"/>
            </a:xfrm>
            <a:custGeom>
              <a:avLst/>
              <a:gdLst>
                <a:gd name="T0" fmla="*/ 52 w 53"/>
                <a:gd name="T1" fmla="*/ 21 h 53"/>
                <a:gd name="T2" fmla="*/ 53 w 53"/>
                <a:gd name="T3" fmla="*/ 27 h 53"/>
                <a:gd name="T4" fmla="*/ 26 w 53"/>
                <a:gd name="T5" fmla="*/ 53 h 53"/>
                <a:gd name="T6" fmla="*/ 0 w 53"/>
                <a:gd name="T7" fmla="*/ 27 h 53"/>
                <a:gd name="T8" fmla="*/ 26 w 53"/>
                <a:gd name="T9" fmla="*/ 0 h 53"/>
                <a:gd name="T10" fmla="*/ 52 w 53"/>
                <a:gd name="T1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1"/>
                  </a:moveTo>
                  <a:cubicBezTo>
                    <a:pt x="53" y="23"/>
                    <a:pt x="53" y="25"/>
                    <a:pt x="53" y="27"/>
                  </a:cubicBezTo>
                  <a:cubicBezTo>
                    <a:pt x="53" y="42"/>
                    <a:pt x="41" y="53"/>
                    <a:pt x="26" y="53"/>
                  </a:cubicBezTo>
                  <a:cubicBezTo>
                    <a:pt x="12" y="53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" y="0"/>
                    <a:pt x="50" y="9"/>
                    <a:pt x="52" y="2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5AC0C3A-7F3C-451F-B739-CDD50839D7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" y="-164"/>
              <a:ext cx="243" cy="247"/>
            </a:xfrm>
            <a:custGeom>
              <a:avLst/>
              <a:gdLst>
                <a:gd name="T0" fmla="*/ 105 w 118"/>
                <a:gd name="T1" fmla="*/ 75 h 118"/>
                <a:gd name="T2" fmla="*/ 102 w 118"/>
                <a:gd name="T3" fmla="*/ 95 h 118"/>
                <a:gd name="T4" fmla="*/ 93 w 118"/>
                <a:gd name="T5" fmla="*/ 108 h 118"/>
                <a:gd name="T6" fmla="*/ 79 w 118"/>
                <a:gd name="T7" fmla="*/ 115 h 118"/>
                <a:gd name="T8" fmla="*/ 59 w 118"/>
                <a:gd name="T9" fmla="*/ 118 h 118"/>
                <a:gd name="T10" fmla="*/ 40 w 118"/>
                <a:gd name="T11" fmla="*/ 115 h 118"/>
                <a:gd name="T12" fmla="*/ 26 w 118"/>
                <a:gd name="T13" fmla="*/ 108 h 118"/>
                <a:gd name="T14" fmla="*/ 17 w 118"/>
                <a:gd name="T15" fmla="*/ 95 h 118"/>
                <a:gd name="T16" fmla="*/ 13 w 118"/>
                <a:gd name="T17" fmla="*/ 76 h 118"/>
                <a:gd name="T18" fmla="*/ 13 w 118"/>
                <a:gd name="T19" fmla="*/ 8 h 118"/>
                <a:gd name="T20" fmla="*/ 0 w 118"/>
                <a:gd name="T21" fmla="*/ 5 h 118"/>
                <a:gd name="T22" fmla="*/ 0 w 118"/>
                <a:gd name="T23" fmla="*/ 0 h 118"/>
                <a:gd name="T24" fmla="*/ 41 w 118"/>
                <a:gd name="T25" fmla="*/ 0 h 118"/>
                <a:gd name="T26" fmla="*/ 41 w 118"/>
                <a:gd name="T27" fmla="*/ 5 h 118"/>
                <a:gd name="T28" fmla="*/ 28 w 118"/>
                <a:gd name="T29" fmla="*/ 8 h 118"/>
                <a:gd name="T30" fmla="*/ 28 w 118"/>
                <a:gd name="T31" fmla="*/ 81 h 118"/>
                <a:gd name="T32" fmla="*/ 36 w 118"/>
                <a:gd name="T33" fmla="*/ 103 h 118"/>
                <a:gd name="T34" fmla="*/ 62 w 118"/>
                <a:gd name="T35" fmla="*/ 111 h 118"/>
                <a:gd name="T36" fmla="*/ 87 w 118"/>
                <a:gd name="T37" fmla="*/ 103 h 118"/>
                <a:gd name="T38" fmla="*/ 95 w 118"/>
                <a:gd name="T39" fmla="*/ 77 h 118"/>
                <a:gd name="T40" fmla="*/ 95 w 118"/>
                <a:gd name="T41" fmla="*/ 8 h 118"/>
                <a:gd name="T42" fmla="*/ 82 w 118"/>
                <a:gd name="T43" fmla="*/ 5 h 118"/>
                <a:gd name="T44" fmla="*/ 82 w 118"/>
                <a:gd name="T45" fmla="*/ 0 h 118"/>
                <a:gd name="T46" fmla="*/ 118 w 118"/>
                <a:gd name="T47" fmla="*/ 0 h 118"/>
                <a:gd name="T48" fmla="*/ 118 w 118"/>
                <a:gd name="T49" fmla="*/ 5 h 118"/>
                <a:gd name="T50" fmla="*/ 105 w 118"/>
                <a:gd name="T51" fmla="*/ 8 h 118"/>
                <a:gd name="T52" fmla="*/ 105 w 118"/>
                <a:gd name="T53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118">
                  <a:moveTo>
                    <a:pt x="105" y="75"/>
                  </a:moveTo>
                  <a:cubicBezTo>
                    <a:pt x="105" y="82"/>
                    <a:pt x="104" y="89"/>
                    <a:pt x="102" y="95"/>
                  </a:cubicBezTo>
                  <a:cubicBezTo>
                    <a:pt x="100" y="100"/>
                    <a:pt x="97" y="105"/>
                    <a:pt x="93" y="108"/>
                  </a:cubicBezTo>
                  <a:cubicBezTo>
                    <a:pt x="90" y="111"/>
                    <a:pt x="85" y="114"/>
                    <a:pt x="79" y="115"/>
                  </a:cubicBezTo>
                  <a:cubicBezTo>
                    <a:pt x="73" y="117"/>
                    <a:pt x="66" y="118"/>
                    <a:pt x="59" y="118"/>
                  </a:cubicBezTo>
                  <a:cubicBezTo>
                    <a:pt x="52" y="118"/>
                    <a:pt x="46" y="117"/>
                    <a:pt x="40" y="115"/>
                  </a:cubicBezTo>
                  <a:cubicBezTo>
                    <a:pt x="35" y="114"/>
                    <a:pt x="30" y="112"/>
                    <a:pt x="26" y="108"/>
                  </a:cubicBezTo>
                  <a:cubicBezTo>
                    <a:pt x="22" y="105"/>
                    <a:pt x="19" y="101"/>
                    <a:pt x="17" y="95"/>
                  </a:cubicBezTo>
                  <a:cubicBezTo>
                    <a:pt x="14" y="90"/>
                    <a:pt x="13" y="84"/>
                    <a:pt x="13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91"/>
                    <a:pt x="31" y="98"/>
                    <a:pt x="36" y="103"/>
                  </a:cubicBezTo>
                  <a:cubicBezTo>
                    <a:pt x="42" y="108"/>
                    <a:pt x="51" y="111"/>
                    <a:pt x="62" y="111"/>
                  </a:cubicBezTo>
                  <a:cubicBezTo>
                    <a:pt x="73" y="111"/>
                    <a:pt x="82" y="108"/>
                    <a:pt x="87" y="103"/>
                  </a:cubicBezTo>
                  <a:cubicBezTo>
                    <a:pt x="92" y="97"/>
                    <a:pt x="95" y="89"/>
                    <a:pt x="95" y="77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5" y="8"/>
                    <a:pt x="105" y="8"/>
                    <a:pt x="105" y="8"/>
                  </a:cubicBezTo>
                  <a:lnTo>
                    <a:pt x="105" y="7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31EAB8D2-F0B4-4FAC-B38F-64CE670894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" y="-99"/>
              <a:ext cx="80" cy="178"/>
            </a:xfrm>
            <a:custGeom>
              <a:avLst/>
              <a:gdLst>
                <a:gd name="T0" fmla="*/ 52 w 80"/>
                <a:gd name="T1" fmla="*/ 29 h 178"/>
                <a:gd name="T2" fmla="*/ 52 w 80"/>
                <a:gd name="T3" fmla="*/ 161 h 178"/>
                <a:gd name="T4" fmla="*/ 80 w 80"/>
                <a:gd name="T5" fmla="*/ 167 h 178"/>
                <a:gd name="T6" fmla="*/ 80 w 80"/>
                <a:gd name="T7" fmla="*/ 178 h 178"/>
                <a:gd name="T8" fmla="*/ 0 w 80"/>
                <a:gd name="T9" fmla="*/ 178 h 178"/>
                <a:gd name="T10" fmla="*/ 0 w 80"/>
                <a:gd name="T11" fmla="*/ 167 h 178"/>
                <a:gd name="T12" fmla="*/ 27 w 80"/>
                <a:gd name="T13" fmla="*/ 161 h 178"/>
                <a:gd name="T14" fmla="*/ 27 w 80"/>
                <a:gd name="T15" fmla="*/ 25 h 178"/>
                <a:gd name="T16" fmla="*/ 0 w 80"/>
                <a:gd name="T17" fmla="*/ 15 h 178"/>
                <a:gd name="T18" fmla="*/ 0 w 80"/>
                <a:gd name="T19" fmla="*/ 11 h 178"/>
                <a:gd name="T20" fmla="*/ 52 w 80"/>
                <a:gd name="T21" fmla="*/ 0 h 178"/>
                <a:gd name="T22" fmla="*/ 54 w 80"/>
                <a:gd name="T23" fmla="*/ 2 h 178"/>
                <a:gd name="T24" fmla="*/ 52 w 80"/>
                <a:gd name="T25" fmla="*/ 2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8">
                  <a:moveTo>
                    <a:pt x="52" y="29"/>
                  </a:moveTo>
                  <a:lnTo>
                    <a:pt x="52" y="161"/>
                  </a:lnTo>
                  <a:lnTo>
                    <a:pt x="80" y="167"/>
                  </a:lnTo>
                  <a:lnTo>
                    <a:pt x="80" y="178"/>
                  </a:lnTo>
                  <a:lnTo>
                    <a:pt x="0" y="178"/>
                  </a:lnTo>
                  <a:lnTo>
                    <a:pt x="0" y="167"/>
                  </a:lnTo>
                  <a:lnTo>
                    <a:pt x="27" y="161"/>
                  </a:lnTo>
                  <a:lnTo>
                    <a:pt x="27" y="2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AF9656E-399E-4288-8913-4F1031205C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5" y="-168"/>
              <a:ext cx="222" cy="251"/>
            </a:xfrm>
            <a:custGeom>
              <a:avLst/>
              <a:gdLst>
                <a:gd name="T0" fmla="*/ 94 w 108"/>
                <a:gd name="T1" fmla="*/ 104 h 120"/>
                <a:gd name="T2" fmla="*/ 53 w 108"/>
                <a:gd name="T3" fmla="*/ 120 h 120"/>
                <a:gd name="T4" fmla="*/ 14 w 108"/>
                <a:gd name="T5" fmla="*/ 105 h 120"/>
                <a:gd name="T6" fmla="*/ 0 w 108"/>
                <a:gd name="T7" fmla="*/ 61 h 120"/>
                <a:gd name="T8" fmla="*/ 4 w 108"/>
                <a:gd name="T9" fmla="*/ 35 h 120"/>
                <a:gd name="T10" fmla="*/ 15 w 108"/>
                <a:gd name="T11" fmla="*/ 16 h 120"/>
                <a:gd name="T12" fmla="*/ 32 w 108"/>
                <a:gd name="T13" fmla="*/ 4 h 120"/>
                <a:gd name="T14" fmla="*/ 54 w 108"/>
                <a:gd name="T15" fmla="*/ 0 h 120"/>
                <a:gd name="T16" fmla="*/ 77 w 108"/>
                <a:gd name="T17" fmla="*/ 4 h 120"/>
                <a:gd name="T18" fmla="*/ 94 w 108"/>
                <a:gd name="T19" fmla="*/ 16 h 120"/>
                <a:gd name="T20" fmla="*/ 104 w 108"/>
                <a:gd name="T21" fmla="*/ 34 h 120"/>
                <a:gd name="T22" fmla="*/ 108 w 108"/>
                <a:gd name="T23" fmla="*/ 60 h 120"/>
                <a:gd name="T24" fmla="*/ 94 w 108"/>
                <a:gd name="T25" fmla="*/ 104 h 120"/>
                <a:gd name="T26" fmla="*/ 82 w 108"/>
                <a:gd name="T27" fmla="*/ 20 h 120"/>
                <a:gd name="T28" fmla="*/ 54 w 108"/>
                <a:gd name="T29" fmla="*/ 7 h 120"/>
                <a:gd name="T30" fmla="*/ 26 w 108"/>
                <a:gd name="T31" fmla="*/ 20 h 120"/>
                <a:gd name="T32" fmla="*/ 16 w 108"/>
                <a:gd name="T33" fmla="*/ 60 h 120"/>
                <a:gd name="T34" fmla="*/ 26 w 108"/>
                <a:gd name="T35" fmla="*/ 100 h 120"/>
                <a:gd name="T36" fmla="*/ 54 w 108"/>
                <a:gd name="T37" fmla="*/ 113 h 120"/>
                <a:gd name="T38" fmla="*/ 82 w 108"/>
                <a:gd name="T39" fmla="*/ 100 h 120"/>
                <a:gd name="T40" fmla="*/ 92 w 108"/>
                <a:gd name="T41" fmla="*/ 61 h 120"/>
                <a:gd name="T42" fmla="*/ 82 w 108"/>
                <a:gd name="T4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20">
                  <a:moveTo>
                    <a:pt x="94" y="104"/>
                  </a:moveTo>
                  <a:cubicBezTo>
                    <a:pt x="84" y="115"/>
                    <a:pt x="71" y="120"/>
                    <a:pt x="53" y="120"/>
                  </a:cubicBezTo>
                  <a:cubicBezTo>
                    <a:pt x="36" y="120"/>
                    <a:pt x="23" y="115"/>
                    <a:pt x="14" y="105"/>
                  </a:cubicBezTo>
                  <a:cubicBezTo>
                    <a:pt x="5" y="95"/>
                    <a:pt x="0" y="80"/>
                    <a:pt x="0" y="61"/>
                  </a:cubicBezTo>
                  <a:cubicBezTo>
                    <a:pt x="0" y="51"/>
                    <a:pt x="1" y="42"/>
                    <a:pt x="4" y="35"/>
                  </a:cubicBezTo>
                  <a:cubicBezTo>
                    <a:pt x="6" y="27"/>
                    <a:pt x="10" y="21"/>
                    <a:pt x="15" y="16"/>
                  </a:cubicBezTo>
                  <a:cubicBezTo>
                    <a:pt x="19" y="11"/>
                    <a:pt x="25" y="7"/>
                    <a:pt x="32" y="4"/>
                  </a:cubicBezTo>
                  <a:cubicBezTo>
                    <a:pt x="39" y="2"/>
                    <a:pt x="46" y="0"/>
                    <a:pt x="54" y="0"/>
                  </a:cubicBezTo>
                  <a:cubicBezTo>
                    <a:pt x="63" y="0"/>
                    <a:pt x="70" y="2"/>
                    <a:pt x="77" y="4"/>
                  </a:cubicBezTo>
                  <a:cubicBezTo>
                    <a:pt x="84" y="7"/>
                    <a:pt x="89" y="11"/>
                    <a:pt x="94" y="16"/>
                  </a:cubicBezTo>
                  <a:cubicBezTo>
                    <a:pt x="98" y="21"/>
                    <a:pt x="102" y="27"/>
                    <a:pt x="104" y="34"/>
                  </a:cubicBezTo>
                  <a:cubicBezTo>
                    <a:pt x="107" y="41"/>
                    <a:pt x="108" y="50"/>
                    <a:pt x="108" y="60"/>
                  </a:cubicBezTo>
                  <a:cubicBezTo>
                    <a:pt x="108" y="79"/>
                    <a:pt x="103" y="94"/>
                    <a:pt x="94" y="104"/>
                  </a:cubicBezTo>
                  <a:close/>
                  <a:moveTo>
                    <a:pt x="82" y="20"/>
                  </a:moveTo>
                  <a:cubicBezTo>
                    <a:pt x="75" y="12"/>
                    <a:pt x="66" y="7"/>
                    <a:pt x="54" y="7"/>
                  </a:cubicBezTo>
                  <a:cubicBezTo>
                    <a:pt x="42" y="7"/>
                    <a:pt x="33" y="12"/>
                    <a:pt x="26" y="20"/>
                  </a:cubicBezTo>
                  <a:cubicBezTo>
                    <a:pt x="19" y="28"/>
                    <a:pt x="16" y="42"/>
                    <a:pt x="16" y="60"/>
                  </a:cubicBezTo>
                  <a:cubicBezTo>
                    <a:pt x="16" y="78"/>
                    <a:pt x="19" y="91"/>
                    <a:pt x="26" y="100"/>
                  </a:cubicBezTo>
                  <a:cubicBezTo>
                    <a:pt x="32" y="108"/>
                    <a:pt x="42" y="113"/>
                    <a:pt x="54" y="113"/>
                  </a:cubicBezTo>
                  <a:cubicBezTo>
                    <a:pt x="66" y="113"/>
                    <a:pt x="75" y="109"/>
                    <a:pt x="82" y="100"/>
                  </a:cubicBezTo>
                  <a:cubicBezTo>
                    <a:pt x="89" y="92"/>
                    <a:pt x="92" y="78"/>
                    <a:pt x="92" y="61"/>
                  </a:cubicBezTo>
                  <a:cubicBezTo>
                    <a:pt x="92" y="42"/>
                    <a:pt x="89" y="29"/>
                    <a:pt x="82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1C1BAEC-C920-477B-B026-EFE81143DC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" y="-166"/>
              <a:ext cx="35" cy="36"/>
            </a:xfrm>
            <a:custGeom>
              <a:avLst/>
              <a:gdLst>
                <a:gd name="T0" fmla="*/ 0 w 17"/>
                <a:gd name="T1" fmla="*/ 8 h 17"/>
                <a:gd name="T2" fmla="*/ 2 w 17"/>
                <a:gd name="T3" fmla="*/ 14 h 17"/>
                <a:gd name="T4" fmla="*/ 8 w 17"/>
                <a:gd name="T5" fmla="*/ 17 h 17"/>
                <a:gd name="T6" fmla="*/ 14 w 17"/>
                <a:gd name="T7" fmla="*/ 14 h 17"/>
                <a:gd name="T8" fmla="*/ 17 w 17"/>
                <a:gd name="T9" fmla="*/ 8 h 17"/>
                <a:gd name="T10" fmla="*/ 14 w 17"/>
                <a:gd name="T11" fmla="*/ 2 h 17"/>
                <a:gd name="T12" fmla="*/ 8 w 17"/>
                <a:gd name="T13" fmla="*/ 0 h 17"/>
                <a:gd name="T14" fmla="*/ 2 w 17"/>
                <a:gd name="T15" fmla="*/ 2 h 17"/>
                <a:gd name="T16" fmla="*/ 0 w 17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11"/>
                    <a:pt x="1" y="13"/>
                    <a:pt x="2" y="14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1" y="17"/>
                    <a:pt x="13" y="16"/>
                    <a:pt x="14" y="14"/>
                  </a:cubicBezTo>
                  <a:cubicBezTo>
                    <a:pt x="16" y="13"/>
                    <a:pt x="17" y="11"/>
                    <a:pt x="17" y="8"/>
                  </a:cubicBezTo>
                  <a:cubicBezTo>
                    <a:pt x="17" y="6"/>
                    <a:pt x="16" y="4"/>
                    <a:pt x="14" y="2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5945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side /m bilde og stor tekst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34E270BA-1CD5-4957-84D6-18A400390989}"/>
              </a:ext>
            </a:extLst>
          </p:cNvPr>
          <p:cNvSpPr>
            <a:spLocks noChangeAspect="1"/>
          </p:cNvSpPr>
          <p:nvPr userDrawn="1"/>
        </p:nvSpPr>
        <p:spPr>
          <a:xfrm>
            <a:off x="7377322" y="3884886"/>
            <a:ext cx="169200" cy="16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1A0141D-73F1-4F3B-9CD6-75FDD560D760}"/>
              </a:ext>
            </a:extLst>
          </p:cNvPr>
          <p:cNvSpPr>
            <a:spLocks noChangeAspect="1"/>
          </p:cNvSpPr>
          <p:nvPr userDrawn="1"/>
        </p:nvSpPr>
        <p:spPr>
          <a:xfrm>
            <a:off x="7377322" y="4082910"/>
            <a:ext cx="169200" cy="16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36B2E708-3A4F-47DB-8C8F-7EC057EF7A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008126"/>
            <a:ext cx="9145143" cy="4136962"/>
          </a:xfrm>
          <a:custGeom>
            <a:avLst/>
            <a:gdLst>
              <a:gd name="connsiteX0" fmla="*/ 7461922 w 9145143"/>
              <a:gd name="connsiteY0" fmla="*/ 3078100 h 4136962"/>
              <a:gd name="connsiteX1" fmla="*/ 7380922 w 9145143"/>
              <a:gd name="connsiteY1" fmla="*/ 3159100 h 4136962"/>
              <a:gd name="connsiteX2" fmla="*/ 7461922 w 9145143"/>
              <a:gd name="connsiteY2" fmla="*/ 3240100 h 4136962"/>
              <a:gd name="connsiteX3" fmla="*/ 7542922 w 9145143"/>
              <a:gd name="connsiteY3" fmla="*/ 3159100 h 4136962"/>
              <a:gd name="connsiteX4" fmla="*/ 7461922 w 9145143"/>
              <a:gd name="connsiteY4" fmla="*/ 3078100 h 4136962"/>
              <a:gd name="connsiteX5" fmla="*/ 7461922 w 9145143"/>
              <a:gd name="connsiteY5" fmla="*/ 2880360 h 4136962"/>
              <a:gd name="connsiteX6" fmla="*/ 7380922 w 9145143"/>
              <a:gd name="connsiteY6" fmla="*/ 2961360 h 4136962"/>
              <a:gd name="connsiteX7" fmla="*/ 7461922 w 9145143"/>
              <a:gd name="connsiteY7" fmla="*/ 3042360 h 4136962"/>
              <a:gd name="connsiteX8" fmla="*/ 7542922 w 9145143"/>
              <a:gd name="connsiteY8" fmla="*/ 2961360 h 4136962"/>
              <a:gd name="connsiteX9" fmla="*/ 7461922 w 9145143"/>
              <a:gd name="connsiteY9" fmla="*/ 2880360 h 4136962"/>
              <a:gd name="connsiteX10" fmla="*/ 0 w 9145143"/>
              <a:gd name="connsiteY10" fmla="*/ 0 h 4136962"/>
              <a:gd name="connsiteX11" fmla="*/ 9145143 w 9145143"/>
              <a:gd name="connsiteY11" fmla="*/ 0 h 4136962"/>
              <a:gd name="connsiteX12" fmla="*/ 9145143 w 9145143"/>
              <a:gd name="connsiteY12" fmla="*/ 4136962 h 4136962"/>
              <a:gd name="connsiteX13" fmla="*/ 0 w 9145143"/>
              <a:gd name="connsiteY13" fmla="*/ 4136962 h 413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5143" h="4136962">
                <a:moveTo>
                  <a:pt x="7461922" y="3078100"/>
                </a:moveTo>
                <a:cubicBezTo>
                  <a:pt x="7417187" y="3078100"/>
                  <a:pt x="7380922" y="3114365"/>
                  <a:pt x="7380922" y="3159100"/>
                </a:cubicBezTo>
                <a:cubicBezTo>
                  <a:pt x="7380922" y="3203835"/>
                  <a:pt x="7417187" y="3240100"/>
                  <a:pt x="7461922" y="3240100"/>
                </a:cubicBezTo>
                <a:cubicBezTo>
                  <a:pt x="7506657" y="3240100"/>
                  <a:pt x="7542922" y="3203835"/>
                  <a:pt x="7542922" y="3159100"/>
                </a:cubicBezTo>
                <a:cubicBezTo>
                  <a:pt x="7542922" y="3114365"/>
                  <a:pt x="7506657" y="3078100"/>
                  <a:pt x="7461922" y="3078100"/>
                </a:cubicBezTo>
                <a:close/>
                <a:moveTo>
                  <a:pt x="7461922" y="2880360"/>
                </a:moveTo>
                <a:cubicBezTo>
                  <a:pt x="7417187" y="2880360"/>
                  <a:pt x="7380922" y="2916625"/>
                  <a:pt x="7380922" y="2961360"/>
                </a:cubicBezTo>
                <a:cubicBezTo>
                  <a:pt x="7380922" y="3006095"/>
                  <a:pt x="7417187" y="3042360"/>
                  <a:pt x="7461922" y="3042360"/>
                </a:cubicBezTo>
                <a:cubicBezTo>
                  <a:pt x="7506657" y="3042360"/>
                  <a:pt x="7542922" y="3006095"/>
                  <a:pt x="7542922" y="2961360"/>
                </a:cubicBezTo>
                <a:cubicBezTo>
                  <a:pt x="7542922" y="2916625"/>
                  <a:pt x="7506657" y="2880360"/>
                  <a:pt x="7461922" y="2880360"/>
                </a:cubicBezTo>
                <a:close/>
                <a:moveTo>
                  <a:pt x="0" y="0"/>
                </a:moveTo>
                <a:lnTo>
                  <a:pt x="9145143" y="0"/>
                </a:lnTo>
                <a:lnTo>
                  <a:pt x="9145143" y="4136962"/>
                </a:lnTo>
                <a:lnTo>
                  <a:pt x="0" y="41369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9000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Sett inn bilde via menyen «Sett inn» og knappen «Bilde»</a:t>
            </a:r>
          </a:p>
        </p:txBody>
      </p:sp>
      <p:sp>
        <p:nvSpPr>
          <p:cNvPr id="2" name="Tittel 1"/>
          <p:cNvSpPr>
            <a:spLocks noGrp="1" noChangeAspect="1"/>
          </p:cNvSpPr>
          <p:nvPr>
            <p:ph type="ctrTitle" hasCustomPrompt="1"/>
          </p:nvPr>
        </p:nvSpPr>
        <p:spPr>
          <a:xfrm>
            <a:off x="2790905" y="1361116"/>
            <a:ext cx="3024000" cy="3024000"/>
          </a:xfrm>
          <a:prstGeom prst="ellipse">
            <a:avLst/>
          </a:prstGeom>
          <a:solidFill>
            <a:schemeClr val="bg1"/>
          </a:solidFill>
        </p:spPr>
        <p:txBody>
          <a:bodyPr lIns="36000" tIns="36000" rIns="36000" bIns="1080000" anchor="b">
            <a:normAutofit/>
          </a:bodyPr>
          <a:lstStyle>
            <a:lvl1pPr algn="ctr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nb-NO"/>
              <a:t>Tittel</a:t>
            </a:r>
          </a:p>
        </p:txBody>
      </p:sp>
      <p:sp>
        <p:nvSpPr>
          <p:cNvPr id="3" name="Undertittel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2904564" y="2941568"/>
            <a:ext cx="2788023" cy="542291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Undertittel</a:t>
            </a:r>
          </a:p>
        </p:txBody>
      </p:sp>
      <p:sp>
        <p:nvSpPr>
          <p:cNvPr id="11" name="Plassholder for tekst 9">
            <a:extLst>
              <a:ext uri="{FF2B5EF4-FFF2-40B4-BE49-F238E27FC236}">
                <a16:creationId xmlns:a16="http://schemas.microsoft.com/office/drawing/2014/main" id="{7B181E55-BA4E-41F3-878C-77EB660DC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50956" y="3924491"/>
            <a:ext cx="1125487" cy="38399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i="1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1A6D3BBD-497E-444D-8817-667147E47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97" y="360045"/>
            <a:ext cx="425197" cy="425197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A2DCEEDE-996F-4F53-AA53-892FCAE5A1F3}"/>
              </a:ext>
            </a:extLst>
          </p:cNvPr>
          <p:cNvSpPr txBox="1"/>
          <p:nvPr userDrawn="1"/>
        </p:nvSpPr>
        <p:spPr>
          <a:xfrm>
            <a:off x="1706837" y="424417"/>
            <a:ext cx="41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/>
              <a:t>Det matematisk-naturvitenskapelige fakultet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E6B1FFA4-DB8A-453A-866D-42BEE93355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12070" y="512362"/>
            <a:ext cx="439200" cy="136098"/>
            <a:chOff x="699" y="-168"/>
            <a:chExt cx="810" cy="251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E559E31-041D-4610-A582-C8215B7875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164"/>
              <a:ext cx="109" cy="111"/>
            </a:xfrm>
            <a:custGeom>
              <a:avLst/>
              <a:gdLst>
                <a:gd name="T0" fmla="*/ 52 w 53"/>
                <a:gd name="T1" fmla="*/ 20 h 53"/>
                <a:gd name="T2" fmla="*/ 53 w 53"/>
                <a:gd name="T3" fmla="*/ 26 h 53"/>
                <a:gd name="T4" fmla="*/ 26 w 53"/>
                <a:gd name="T5" fmla="*/ 53 h 53"/>
                <a:gd name="T6" fmla="*/ 0 w 53"/>
                <a:gd name="T7" fmla="*/ 26 h 53"/>
                <a:gd name="T8" fmla="*/ 26 w 53"/>
                <a:gd name="T9" fmla="*/ 0 h 53"/>
                <a:gd name="T10" fmla="*/ 52 w 53"/>
                <a:gd name="T11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0"/>
                  </a:moveTo>
                  <a:cubicBezTo>
                    <a:pt x="53" y="22"/>
                    <a:pt x="53" y="24"/>
                    <a:pt x="53" y="26"/>
                  </a:cubicBezTo>
                  <a:cubicBezTo>
                    <a:pt x="53" y="41"/>
                    <a:pt x="41" y="53"/>
                    <a:pt x="26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9" y="0"/>
                    <a:pt x="50" y="8"/>
                    <a:pt x="52" y="2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DFF11FF-8985-45B8-87AD-4F75F97CF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30"/>
              <a:ext cx="109" cy="111"/>
            </a:xfrm>
            <a:custGeom>
              <a:avLst/>
              <a:gdLst>
                <a:gd name="T0" fmla="*/ 52 w 53"/>
                <a:gd name="T1" fmla="*/ 21 h 53"/>
                <a:gd name="T2" fmla="*/ 53 w 53"/>
                <a:gd name="T3" fmla="*/ 27 h 53"/>
                <a:gd name="T4" fmla="*/ 26 w 53"/>
                <a:gd name="T5" fmla="*/ 53 h 53"/>
                <a:gd name="T6" fmla="*/ 0 w 53"/>
                <a:gd name="T7" fmla="*/ 27 h 53"/>
                <a:gd name="T8" fmla="*/ 26 w 53"/>
                <a:gd name="T9" fmla="*/ 0 h 53"/>
                <a:gd name="T10" fmla="*/ 52 w 53"/>
                <a:gd name="T1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1"/>
                  </a:moveTo>
                  <a:cubicBezTo>
                    <a:pt x="53" y="23"/>
                    <a:pt x="53" y="25"/>
                    <a:pt x="53" y="27"/>
                  </a:cubicBezTo>
                  <a:cubicBezTo>
                    <a:pt x="53" y="42"/>
                    <a:pt x="41" y="53"/>
                    <a:pt x="26" y="53"/>
                  </a:cubicBezTo>
                  <a:cubicBezTo>
                    <a:pt x="12" y="53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" y="0"/>
                    <a:pt x="50" y="9"/>
                    <a:pt x="52" y="2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299177C8-B844-4593-8A4D-6028B89B0D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" y="-164"/>
              <a:ext cx="243" cy="247"/>
            </a:xfrm>
            <a:custGeom>
              <a:avLst/>
              <a:gdLst>
                <a:gd name="T0" fmla="*/ 105 w 118"/>
                <a:gd name="T1" fmla="*/ 75 h 118"/>
                <a:gd name="T2" fmla="*/ 102 w 118"/>
                <a:gd name="T3" fmla="*/ 95 h 118"/>
                <a:gd name="T4" fmla="*/ 93 w 118"/>
                <a:gd name="T5" fmla="*/ 108 h 118"/>
                <a:gd name="T6" fmla="*/ 79 w 118"/>
                <a:gd name="T7" fmla="*/ 115 h 118"/>
                <a:gd name="T8" fmla="*/ 59 w 118"/>
                <a:gd name="T9" fmla="*/ 118 h 118"/>
                <a:gd name="T10" fmla="*/ 40 w 118"/>
                <a:gd name="T11" fmla="*/ 115 h 118"/>
                <a:gd name="T12" fmla="*/ 26 w 118"/>
                <a:gd name="T13" fmla="*/ 108 h 118"/>
                <a:gd name="T14" fmla="*/ 17 w 118"/>
                <a:gd name="T15" fmla="*/ 95 h 118"/>
                <a:gd name="T16" fmla="*/ 13 w 118"/>
                <a:gd name="T17" fmla="*/ 76 h 118"/>
                <a:gd name="T18" fmla="*/ 13 w 118"/>
                <a:gd name="T19" fmla="*/ 8 h 118"/>
                <a:gd name="T20" fmla="*/ 0 w 118"/>
                <a:gd name="T21" fmla="*/ 5 h 118"/>
                <a:gd name="T22" fmla="*/ 0 w 118"/>
                <a:gd name="T23" fmla="*/ 0 h 118"/>
                <a:gd name="T24" fmla="*/ 41 w 118"/>
                <a:gd name="T25" fmla="*/ 0 h 118"/>
                <a:gd name="T26" fmla="*/ 41 w 118"/>
                <a:gd name="T27" fmla="*/ 5 h 118"/>
                <a:gd name="T28" fmla="*/ 28 w 118"/>
                <a:gd name="T29" fmla="*/ 8 h 118"/>
                <a:gd name="T30" fmla="*/ 28 w 118"/>
                <a:gd name="T31" fmla="*/ 81 h 118"/>
                <a:gd name="T32" fmla="*/ 36 w 118"/>
                <a:gd name="T33" fmla="*/ 103 h 118"/>
                <a:gd name="T34" fmla="*/ 62 w 118"/>
                <a:gd name="T35" fmla="*/ 111 h 118"/>
                <a:gd name="T36" fmla="*/ 87 w 118"/>
                <a:gd name="T37" fmla="*/ 103 h 118"/>
                <a:gd name="T38" fmla="*/ 95 w 118"/>
                <a:gd name="T39" fmla="*/ 77 h 118"/>
                <a:gd name="T40" fmla="*/ 95 w 118"/>
                <a:gd name="T41" fmla="*/ 8 h 118"/>
                <a:gd name="T42" fmla="*/ 82 w 118"/>
                <a:gd name="T43" fmla="*/ 5 h 118"/>
                <a:gd name="T44" fmla="*/ 82 w 118"/>
                <a:gd name="T45" fmla="*/ 0 h 118"/>
                <a:gd name="T46" fmla="*/ 118 w 118"/>
                <a:gd name="T47" fmla="*/ 0 h 118"/>
                <a:gd name="T48" fmla="*/ 118 w 118"/>
                <a:gd name="T49" fmla="*/ 5 h 118"/>
                <a:gd name="T50" fmla="*/ 105 w 118"/>
                <a:gd name="T51" fmla="*/ 8 h 118"/>
                <a:gd name="T52" fmla="*/ 105 w 118"/>
                <a:gd name="T53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118">
                  <a:moveTo>
                    <a:pt x="105" y="75"/>
                  </a:moveTo>
                  <a:cubicBezTo>
                    <a:pt x="105" y="82"/>
                    <a:pt x="104" y="89"/>
                    <a:pt x="102" y="95"/>
                  </a:cubicBezTo>
                  <a:cubicBezTo>
                    <a:pt x="100" y="100"/>
                    <a:pt x="97" y="105"/>
                    <a:pt x="93" y="108"/>
                  </a:cubicBezTo>
                  <a:cubicBezTo>
                    <a:pt x="90" y="111"/>
                    <a:pt x="85" y="114"/>
                    <a:pt x="79" y="115"/>
                  </a:cubicBezTo>
                  <a:cubicBezTo>
                    <a:pt x="73" y="117"/>
                    <a:pt x="66" y="118"/>
                    <a:pt x="59" y="118"/>
                  </a:cubicBezTo>
                  <a:cubicBezTo>
                    <a:pt x="52" y="118"/>
                    <a:pt x="46" y="117"/>
                    <a:pt x="40" y="115"/>
                  </a:cubicBezTo>
                  <a:cubicBezTo>
                    <a:pt x="35" y="114"/>
                    <a:pt x="30" y="112"/>
                    <a:pt x="26" y="108"/>
                  </a:cubicBezTo>
                  <a:cubicBezTo>
                    <a:pt x="22" y="105"/>
                    <a:pt x="19" y="101"/>
                    <a:pt x="17" y="95"/>
                  </a:cubicBezTo>
                  <a:cubicBezTo>
                    <a:pt x="14" y="90"/>
                    <a:pt x="13" y="84"/>
                    <a:pt x="13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91"/>
                    <a:pt x="31" y="98"/>
                    <a:pt x="36" y="103"/>
                  </a:cubicBezTo>
                  <a:cubicBezTo>
                    <a:pt x="42" y="108"/>
                    <a:pt x="51" y="111"/>
                    <a:pt x="62" y="111"/>
                  </a:cubicBezTo>
                  <a:cubicBezTo>
                    <a:pt x="73" y="111"/>
                    <a:pt x="82" y="108"/>
                    <a:pt x="87" y="103"/>
                  </a:cubicBezTo>
                  <a:cubicBezTo>
                    <a:pt x="92" y="97"/>
                    <a:pt x="95" y="89"/>
                    <a:pt x="95" y="77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5" y="8"/>
                    <a:pt x="105" y="8"/>
                    <a:pt x="105" y="8"/>
                  </a:cubicBezTo>
                  <a:lnTo>
                    <a:pt x="105" y="7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206DB3E-7E5A-4118-A58E-D28E6B6BE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" y="-99"/>
              <a:ext cx="80" cy="178"/>
            </a:xfrm>
            <a:custGeom>
              <a:avLst/>
              <a:gdLst>
                <a:gd name="T0" fmla="*/ 52 w 80"/>
                <a:gd name="T1" fmla="*/ 29 h 178"/>
                <a:gd name="T2" fmla="*/ 52 w 80"/>
                <a:gd name="T3" fmla="*/ 161 h 178"/>
                <a:gd name="T4" fmla="*/ 80 w 80"/>
                <a:gd name="T5" fmla="*/ 167 h 178"/>
                <a:gd name="T6" fmla="*/ 80 w 80"/>
                <a:gd name="T7" fmla="*/ 178 h 178"/>
                <a:gd name="T8" fmla="*/ 0 w 80"/>
                <a:gd name="T9" fmla="*/ 178 h 178"/>
                <a:gd name="T10" fmla="*/ 0 w 80"/>
                <a:gd name="T11" fmla="*/ 167 h 178"/>
                <a:gd name="T12" fmla="*/ 27 w 80"/>
                <a:gd name="T13" fmla="*/ 161 h 178"/>
                <a:gd name="T14" fmla="*/ 27 w 80"/>
                <a:gd name="T15" fmla="*/ 25 h 178"/>
                <a:gd name="T16" fmla="*/ 0 w 80"/>
                <a:gd name="T17" fmla="*/ 15 h 178"/>
                <a:gd name="T18" fmla="*/ 0 w 80"/>
                <a:gd name="T19" fmla="*/ 11 h 178"/>
                <a:gd name="T20" fmla="*/ 52 w 80"/>
                <a:gd name="T21" fmla="*/ 0 h 178"/>
                <a:gd name="T22" fmla="*/ 54 w 80"/>
                <a:gd name="T23" fmla="*/ 2 h 178"/>
                <a:gd name="T24" fmla="*/ 52 w 80"/>
                <a:gd name="T25" fmla="*/ 2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8">
                  <a:moveTo>
                    <a:pt x="52" y="29"/>
                  </a:moveTo>
                  <a:lnTo>
                    <a:pt x="52" y="161"/>
                  </a:lnTo>
                  <a:lnTo>
                    <a:pt x="80" y="167"/>
                  </a:lnTo>
                  <a:lnTo>
                    <a:pt x="80" y="178"/>
                  </a:lnTo>
                  <a:lnTo>
                    <a:pt x="0" y="178"/>
                  </a:lnTo>
                  <a:lnTo>
                    <a:pt x="0" y="167"/>
                  </a:lnTo>
                  <a:lnTo>
                    <a:pt x="27" y="161"/>
                  </a:lnTo>
                  <a:lnTo>
                    <a:pt x="27" y="2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BAE402C-300B-4295-A825-9A43E9C92F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5" y="-168"/>
              <a:ext cx="222" cy="251"/>
            </a:xfrm>
            <a:custGeom>
              <a:avLst/>
              <a:gdLst>
                <a:gd name="T0" fmla="*/ 94 w 108"/>
                <a:gd name="T1" fmla="*/ 104 h 120"/>
                <a:gd name="T2" fmla="*/ 53 w 108"/>
                <a:gd name="T3" fmla="*/ 120 h 120"/>
                <a:gd name="T4" fmla="*/ 14 w 108"/>
                <a:gd name="T5" fmla="*/ 105 h 120"/>
                <a:gd name="T6" fmla="*/ 0 w 108"/>
                <a:gd name="T7" fmla="*/ 61 h 120"/>
                <a:gd name="T8" fmla="*/ 4 w 108"/>
                <a:gd name="T9" fmla="*/ 35 h 120"/>
                <a:gd name="T10" fmla="*/ 15 w 108"/>
                <a:gd name="T11" fmla="*/ 16 h 120"/>
                <a:gd name="T12" fmla="*/ 32 w 108"/>
                <a:gd name="T13" fmla="*/ 4 h 120"/>
                <a:gd name="T14" fmla="*/ 54 w 108"/>
                <a:gd name="T15" fmla="*/ 0 h 120"/>
                <a:gd name="T16" fmla="*/ 77 w 108"/>
                <a:gd name="T17" fmla="*/ 4 h 120"/>
                <a:gd name="T18" fmla="*/ 94 w 108"/>
                <a:gd name="T19" fmla="*/ 16 h 120"/>
                <a:gd name="T20" fmla="*/ 104 w 108"/>
                <a:gd name="T21" fmla="*/ 34 h 120"/>
                <a:gd name="T22" fmla="*/ 108 w 108"/>
                <a:gd name="T23" fmla="*/ 60 h 120"/>
                <a:gd name="T24" fmla="*/ 94 w 108"/>
                <a:gd name="T25" fmla="*/ 104 h 120"/>
                <a:gd name="T26" fmla="*/ 82 w 108"/>
                <a:gd name="T27" fmla="*/ 20 h 120"/>
                <a:gd name="T28" fmla="*/ 54 w 108"/>
                <a:gd name="T29" fmla="*/ 7 h 120"/>
                <a:gd name="T30" fmla="*/ 26 w 108"/>
                <a:gd name="T31" fmla="*/ 20 h 120"/>
                <a:gd name="T32" fmla="*/ 16 w 108"/>
                <a:gd name="T33" fmla="*/ 60 h 120"/>
                <a:gd name="T34" fmla="*/ 26 w 108"/>
                <a:gd name="T35" fmla="*/ 100 h 120"/>
                <a:gd name="T36" fmla="*/ 54 w 108"/>
                <a:gd name="T37" fmla="*/ 113 h 120"/>
                <a:gd name="T38" fmla="*/ 82 w 108"/>
                <a:gd name="T39" fmla="*/ 100 h 120"/>
                <a:gd name="T40" fmla="*/ 92 w 108"/>
                <a:gd name="T41" fmla="*/ 61 h 120"/>
                <a:gd name="T42" fmla="*/ 82 w 108"/>
                <a:gd name="T4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20">
                  <a:moveTo>
                    <a:pt x="94" y="104"/>
                  </a:moveTo>
                  <a:cubicBezTo>
                    <a:pt x="84" y="115"/>
                    <a:pt x="71" y="120"/>
                    <a:pt x="53" y="120"/>
                  </a:cubicBezTo>
                  <a:cubicBezTo>
                    <a:pt x="36" y="120"/>
                    <a:pt x="23" y="115"/>
                    <a:pt x="14" y="105"/>
                  </a:cubicBezTo>
                  <a:cubicBezTo>
                    <a:pt x="5" y="95"/>
                    <a:pt x="0" y="80"/>
                    <a:pt x="0" y="61"/>
                  </a:cubicBezTo>
                  <a:cubicBezTo>
                    <a:pt x="0" y="51"/>
                    <a:pt x="1" y="42"/>
                    <a:pt x="4" y="35"/>
                  </a:cubicBezTo>
                  <a:cubicBezTo>
                    <a:pt x="6" y="27"/>
                    <a:pt x="10" y="21"/>
                    <a:pt x="15" y="16"/>
                  </a:cubicBezTo>
                  <a:cubicBezTo>
                    <a:pt x="19" y="11"/>
                    <a:pt x="25" y="7"/>
                    <a:pt x="32" y="4"/>
                  </a:cubicBezTo>
                  <a:cubicBezTo>
                    <a:pt x="39" y="2"/>
                    <a:pt x="46" y="0"/>
                    <a:pt x="54" y="0"/>
                  </a:cubicBezTo>
                  <a:cubicBezTo>
                    <a:pt x="63" y="0"/>
                    <a:pt x="70" y="2"/>
                    <a:pt x="77" y="4"/>
                  </a:cubicBezTo>
                  <a:cubicBezTo>
                    <a:pt x="84" y="7"/>
                    <a:pt x="89" y="11"/>
                    <a:pt x="94" y="16"/>
                  </a:cubicBezTo>
                  <a:cubicBezTo>
                    <a:pt x="98" y="21"/>
                    <a:pt x="102" y="27"/>
                    <a:pt x="104" y="34"/>
                  </a:cubicBezTo>
                  <a:cubicBezTo>
                    <a:pt x="107" y="41"/>
                    <a:pt x="108" y="50"/>
                    <a:pt x="108" y="60"/>
                  </a:cubicBezTo>
                  <a:cubicBezTo>
                    <a:pt x="108" y="79"/>
                    <a:pt x="103" y="94"/>
                    <a:pt x="94" y="104"/>
                  </a:cubicBezTo>
                  <a:close/>
                  <a:moveTo>
                    <a:pt x="82" y="20"/>
                  </a:moveTo>
                  <a:cubicBezTo>
                    <a:pt x="75" y="12"/>
                    <a:pt x="66" y="7"/>
                    <a:pt x="54" y="7"/>
                  </a:cubicBezTo>
                  <a:cubicBezTo>
                    <a:pt x="42" y="7"/>
                    <a:pt x="33" y="12"/>
                    <a:pt x="26" y="20"/>
                  </a:cubicBezTo>
                  <a:cubicBezTo>
                    <a:pt x="19" y="28"/>
                    <a:pt x="16" y="42"/>
                    <a:pt x="16" y="60"/>
                  </a:cubicBezTo>
                  <a:cubicBezTo>
                    <a:pt x="16" y="78"/>
                    <a:pt x="19" y="91"/>
                    <a:pt x="26" y="100"/>
                  </a:cubicBezTo>
                  <a:cubicBezTo>
                    <a:pt x="32" y="108"/>
                    <a:pt x="42" y="113"/>
                    <a:pt x="54" y="113"/>
                  </a:cubicBezTo>
                  <a:cubicBezTo>
                    <a:pt x="66" y="113"/>
                    <a:pt x="75" y="109"/>
                    <a:pt x="82" y="100"/>
                  </a:cubicBezTo>
                  <a:cubicBezTo>
                    <a:pt x="89" y="92"/>
                    <a:pt x="92" y="78"/>
                    <a:pt x="92" y="61"/>
                  </a:cubicBezTo>
                  <a:cubicBezTo>
                    <a:pt x="92" y="42"/>
                    <a:pt x="89" y="29"/>
                    <a:pt x="82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7BBA4532-2A30-40BC-97E0-29A2E60C63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" y="-166"/>
              <a:ext cx="35" cy="36"/>
            </a:xfrm>
            <a:custGeom>
              <a:avLst/>
              <a:gdLst>
                <a:gd name="T0" fmla="*/ 0 w 17"/>
                <a:gd name="T1" fmla="*/ 8 h 17"/>
                <a:gd name="T2" fmla="*/ 2 w 17"/>
                <a:gd name="T3" fmla="*/ 14 h 17"/>
                <a:gd name="T4" fmla="*/ 8 w 17"/>
                <a:gd name="T5" fmla="*/ 17 h 17"/>
                <a:gd name="T6" fmla="*/ 14 w 17"/>
                <a:gd name="T7" fmla="*/ 14 h 17"/>
                <a:gd name="T8" fmla="*/ 17 w 17"/>
                <a:gd name="T9" fmla="*/ 8 h 17"/>
                <a:gd name="T10" fmla="*/ 14 w 17"/>
                <a:gd name="T11" fmla="*/ 2 h 17"/>
                <a:gd name="T12" fmla="*/ 8 w 17"/>
                <a:gd name="T13" fmla="*/ 0 h 17"/>
                <a:gd name="T14" fmla="*/ 2 w 17"/>
                <a:gd name="T15" fmla="*/ 2 h 17"/>
                <a:gd name="T16" fmla="*/ 0 w 17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11"/>
                    <a:pt x="1" y="13"/>
                    <a:pt x="2" y="14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1" y="17"/>
                    <a:pt x="13" y="16"/>
                    <a:pt x="14" y="14"/>
                  </a:cubicBezTo>
                  <a:cubicBezTo>
                    <a:pt x="16" y="13"/>
                    <a:pt x="17" y="11"/>
                    <a:pt x="17" y="8"/>
                  </a:cubicBezTo>
                  <a:cubicBezTo>
                    <a:pt x="17" y="6"/>
                    <a:pt x="16" y="4"/>
                    <a:pt x="14" y="2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06698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06258D59-7168-4E0B-A9D6-8E1FF9EA5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18185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290970" y="1410933"/>
            <a:ext cx="6562060" cy="1261884"/>
          </a:xfrm>
        </p:spPr>
        <p:txBody>
          <a:bodyPr wrap="square" anchor="ctr">
            <a:spAutoFit/>
          </a:bodyPr>
          <a:lstStyle>
            <a:lvl1pPr algn="ctr">
              <a:defRPr sz="4100">
                <a:solidFill>
                  <a:schemeClr val="l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9831B6B-6892-4E24-A66F-0CE8685A2D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44847" y="4515703"/>
            <a:ext cx="425197" cy="425197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DA88C679-3A11-42E0-9A8B-D596C63A662C}"/>
              </a:ext>
            </a:extLst>
          </p:cNvPr>
          <p:cNvSpPr txBox="1"/>
          <p:nvPr userDrawn="1"/>
        </p:nvSpPr>
        <p:spPr>
          <a:xfrm>
            <a:off x="3177587" y="4583354"/>
            <a:ext cx="411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/>
              <a:t>Det matematisk-naturvitenskapelige fakultet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1F52A8C7-01D7-48B7-A36C-B219C7E0197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782820" y="4667043"/>
            <a:ext cx="439200" cy="136098"/>
            <a:chOff x="699" y="-168"/>
            <a:chExt cx="810" cy="251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B391352-4D48-412C-8465-D30BD6C5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164"/>
              <a:ext cx="109" cy="111"/>
            </a:xfrm>
            <a:custGeom>
              <a:avLst/>
              <a:gdLst>
                <a:gd name="T0" fmla="*/ 52 w 53"/>
                <a:gd name="T1" fmla="*/ 20 h 53"/>
                <a:gd name="T2" fmla="*/ 53 w 53"/>
                <a:gd name="T3" fmla="*/ 26 h 53"/>
                <a:gd name="T4" fmla="*/ 26 w 53"/>
                <a:gd name="T5" fmla="*/ 53 h 53"/>
                <a:gd name="T6" fmla="*/ 0 w 53"/>
                <a:gd name="T7" fmla="*/ 26 h 53"/>
                <a:gd name="T8" fmla="*/ 26 w 53"/>
                <a:gd name="T9" fmla="*/ 0 h 53"/>
                <a:gd name="T10" fmla="*/ 52 w 53"/>
                <a:gd name="T11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0"/>
                  </a:moveTo>
                  <a:cubicBezTo>
                    <a:pt x="53" y="22"/>
                    <a:pt x="53" y="24"/>
                    <a:pt x="53" y="26"/>
                  </a:cubicBezTo>
                  <a:cubicBezTo>
                    <a:pt x="53" y="41"/>
                    <a:pt x="41" y="53"/>
                    <a:pt x="26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9" y="0"/>
                    <a:pt x="50" y="8"/>
                    <a:pt x="52" y="20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9855DE-927D-4973-BC42-270C92843B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0" y="-30"/>
              <a:ext cx="109" cy="111"/>
            </a:xfrm>
            <a:custGeom>
              <a:avLst/>
              <a:gdLst>
                <a:gd name="T0" fmla="*/ 52 w 53"/>
                <a:gd name="T1" fmla="*/ 21 h 53"/>
                <a:gd name="T2" fmla="*/ 53 w 53"/>
                <a:gd name="T3" fmla="*/ 27 h 53"/>
                <a:gd name="T4" fmla="*/ 26 w 53"/>
                <a:gd name="T5" fmla="*/ 53 h 53"/>
                <a:gd name="T6" fmla="*/ 0 w 53"/>
                <a:gd name="T7" fmla="*/ 27 h 53"/>
                <a:gd name="T8" fmla="*/ 26 w 53"/>
                <a:gd name="T9" fmla="*/ 0 h 53"/>
                <a:gd name="T10" fmla="*/ 52 w 53"/>
                <a:gd name="T1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52" y="21"/>
                  </a:moveTo>
                  <a:cubicBezTo>
                    <a:pt x="53" y="23"/>
                    <a:pt x="53" y="25"/>
                    <a:pt x="53" y="27"/>
                  </a:cubicBezTo>
                  <a:cubicBezTo>
                    <a:pt x="53" y="42"/>
                    <a:pt x="41" y="53"/>
                    <a:pt x="26" y="53"/>
                  </a:cubicBezTo>
                  <a:cubicBezTo>
                    <a:pt x="12" y="53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9" y="0"/>
                    <a:pt x="50" y="9"/>
                    <a:pt x="52" y="2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A2B59B8-7CF6-4668-ABCB-F4A7DD75C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" y="-164"/>
              <a:ext cx="243" cy="247"/>
            </a:xfrm>
            <a:custGeom>
              <a:avLst/>
              <a:gdLst>
                <a:gd name="T0" fmla="*/ 105 w 118"/>
                <a:gd name="T1" fmla="*/ 75 h 118"/>
                <a:gd name="T2" fmla="*/ 102 w 118"/>
                <a:gd name="T3" fmla="*/ 95 h 118"/>
                <a:gd name="T4" fmla="*/ 93 w 118"/>
                <a:gd name="T5" fmla="*/ 108 h 118"/>
                <a:gd name="T6" fmla="*/ 79 w 118"/>
                <a:gd name="T7" fmla="*/ 115 h 118"/>
                <a:gd name="T8" fmla="*/ 59 w 118"/>
                <a:gd name="T9" fmla="*/ 118 h 118"/>
                <a:gd name="T10" fmla="*/ 40 w 118"/>
                <a:gd name="T11" fmla="*/ 115 h 118"/>
                <a:gd name="T12" fmla="*/ 26 w 118"/>
                <a:gd name="T13" fmla="*/ 108 h 118"/>
                <a:gd name="T14" fmla="*/ 17 w 118"/>
                <a:gd name="T15" fmla="*/ 95 h 118"/>
                <a:gd name="T16" fmla="*/ 13 w 118"/>
                <a:gd name="T17" fmla="*/ 76 h 118"/>
                <a:gd name="T18" fmla="*/ 13 w 118"/>
                <a:gd name="T19" fmla="*/ 8 h 118"/>
                <a:gd name="T20" fmla="*/ 0 w 118"/>
                <a:gd name="T21" fmla="*/ 5 h 118"/>
                <a:gd name="T22" fmla="*/ 0 w 118"/>
                <a:gd name="T23" fmla="*/ 0 h 118"/>
                <a:gd name="T24" fmla="*/ 41 w 118"/>
                <a:gd name="T25" fmla="*/ 0 h 118"/>
                <a:gd name="T26" fmla="*/ 41 w 118"/>
                <a:gd name="T27" fmla="*/ 5 h 118"/>
                <a:gd name="T28" fmla="*/ 28 w 118"/>
                <a:gd name="T29" fmla="*/ 8 h 118"/>
                <a:gd name="T30" fmla="*/ 28 w 118"/>
                <a:gd name="T31" fmla="*/ 81 h 118"/>
                <a:gd name="T32" fmla="*/ 36 w 118"/>
                <a:gd name="T33" fmla="*/ 103 h 118"/>
                <a:gd name="T34" fmla="*/ 62 w 118"/>
                <a:gd name="T35" fmla="*/ 111 h 118"/>
                <a:gd name="T36" fmla="*/ 87 w 118"/>
                <a:gd name="T37" fmla="*/ 103 h 118"/>
                <a:gd name="T38" fmla="*/ 95 w 118"/>
                <a:gd name="T39" fmla="*/ 77 h 118"/>
                <a:gd name="T40" fmla="*/ 95 w 118"/>
                <a:gd name="T41" fmla="*/ 8 h 118"/>
                <a:gd name="T42" fmla="*/ 82 w 118"/>
                <a:gd name="T43" fmla="*/ 5 h 118"/>
                <a:gd name="T44" fmla="*/ 82 w 118"/>
                <a:gd name="T45" fmla="*/ 0 h 118"/>
                <a:gd name="T46" fmla="*/ 118 w 118"/>
                <a:gd name="T47" fmla="*/ 0 h 118"/>
                <a:gd name="T48" fmla="*/ 118 w 118"/>
                <a:gd name="T49" fmla="*/ 5 h 118"/>
                <a:gd name="T50" fmla="*/ 105 w 118"/>
                <a:gd name="T51" fmla="*/ 8 h 118"/>
                <a:gd name="T52" fmla="*/ 105 w 118"/>
                <a:gd name="T53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" h="118">
                  <a:moveTo>
                    <a:pt x="105" y="75"/>
                  </a:moveTo>
                  <a:cubicBezTo>
                    <a:pt x="105" y="82"/>
                    <a:pt x="104" y="89"/>
                    <a:pt x="102" y="95"/>
                  </a:cubicBezTo>
                  <a:cubicBezTo>
                    <a:pt x="100" y="100"/>
                    <a:pt x="97" y="105"/>
                    <a:pt x="93" y="108"/>
                  </a:cubicBezTo>
                  <a:cubicBezTo>
                    <a:pt x="90" y="111"/>
                    <a:pt x="85" y="114"/>
                    <a:pt x="79" y="115"/>
                  </a:cubicBezTo>
                  <a:cubicBezTo>
                    <a:pt x="73" y="117"/>
                    <a:pt x="66" y="118"/>
                    <a:pt x="59" y="118"/>
                  </a:cubicBezTo>
                  <a:cubicBezTo>
                    <a:pt x="52" y="118"/>
                    <a:pt x="46" y="117"/>
                    <a:pt x="40" y="115"/>
                  </a:cubicBezTo>
                  <a:cubicBezTo>
                    <a:pt x="35" y="114"/>
                    <a:pt x="30" y="112"/>
                    <a:pt x="26" y="108"/>
                  </a:cubicBezTo>
                  <a:cubicBezTo>
                    <a:pt x="22" y="105"/>
                    <a:pt x="19" y="101"/>
                    <a:pt x="17" y="95"/>
                  </a:cubicBezTo>
                  <a:cubicBezTo>
                    <a:pt x="14" y="90"/>
                    <a:pt x="13" y="84"/>
                    <a:pt x="13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91"/>
                    <a:pt x="31" y="98"/>
                    <a:pt x="36" y="103"/>
                  </a:cubicBezTo>
                  <a:cubicBezTo>
                    <a:pt x="42" y="108"/>
                    <a:pt x="51" y="111"/>
                    <a:pt x="62" y="111"/>
                  </a:cubicBezTo>
                  <a:cubicBezTo>
                    <a:pt x="73" y="111"/>
                    <a:pt x="82" y="108"/>
                    <a:pt x="87" y="103"/>
                  </a:cubicBezTo>
                  <a:cubicBezTo>
                    <a:pt x="92" y="97"/>
                    <a:pt x="95" y="89"/>
                    <a:pt x="95" y="77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5" y="8"/>
                    <a:pt x="105" y="8"/>
                    <a:pt x="105" y="8"/>
                  </a:cubicBezTo>
                  <a:lnTo>
                    <a:pt x="105" y="7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4FD7DF4-3E30-4B20-A43D-1A4F8E872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" y="-99"/>
              <a:ext cx="80" cy="178"/>
            </a:xfrm>
            <a:custGeom>
              <a:avLst/>
              <a:gdLst>
                <a:gd name="T0" fmla="*/ 52 w 80"/>
                <a:gd name="T1" fmla="*/ 29 h 178"/>
                <a:gd name="T2" fmla="*/ 52 w 80"/>
                <a:gd name="T3" fmla="*/ 161 h 178"/>
                <a:gd name="T4" fmla="*/ 80 w 80"/>
                <a:gd name="T5" fmla="*/ 167 h 178"/>
                <a:gd name="T6" fmla="*/ 80 w 80"/>
                <a:gd name="T7" fmla="*/ 178 h 178"/>
                <a:gd name="T8" fmla="*/ 0 w 80"/>
                <a:gd name="T9" fmla="*/ 178 h 178"/>
                <a:gd name="T10" fmla="*/ 0 w 80"/>
                <a:gd name="T11" fmla="*/ 167 h 178"/>
                <a:gd name="T12" fmla="*/ 27 w 80"/>
                <a:gd name="T13" fmla="*/ 161 h 178"/>
                <a:gd name="T14" fmla="*/ 27 w 80"/>
                <a:gd name="T15" fmla="*/ 25 h 178"/>
                <a:gd name="T16" fmla="*/ 0 w 80"/>
                <a:gd name="T17" fmla="*/ 15 h 178"/>
                <a:gd name="T18" fmla="*/ 0 w 80"/>
                <a:gd name="T19" fmla="*/ 11 h 178"/>
                <a:gd name="T20" fmla="*/ 52 w 80"/>
                <a:gd name="T21" fmla="*/ 0 h 178"/>
                <a:gd name="T22" fmla="*/ 54 w 80"/>
                <a:gd name="T23" fmla="*/ 2 h 178"/>
                <a:gd name="T24" fmla="*/ 52 w 80"/>
                <a:gd name="T25" fmla="*/ 2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8">
                  <a:moveTo>
                    <a:pt x="52" y="29"/>
                  </a:moveTo>
                  <a:lnTo>
                    <a:pt x="52" y="161"/>
                  </a:lnTo>
                  <a:lnTo>
                    <a:pt x="80" y="167"/>
                  </a:lnTo>
                  <a:lnTo>
                    <a:pt x="80" y="178"/>
                  </a:lnTo>
                  <a:lnTo>
                    <a:pt x="0" y="178"/>
                  </a:lnTo>
                  <a:lnTo>
                    <a:pt x="0" y="167"/>
                  </a:lnTo>
                  <a:lnTo>
                    <a:pt x="27" y="161"/>
                  </a:lnTo>
                  <a:lnTo>
                    <a:pt x="27" y="2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2" y="2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64B77F7-76E3-463F-986A-ED33F912AC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5" y="-168"/>
              <a:ext cx="222" cy="251"/>
            </a:xfrm>
            <a:custGeom>
              <a:avLst/>
              <a:gdLst>
                <a:gd name="T0" fmla="*/ 94 w 108"/>
                <a:gd name="T1" fmla="*/ 104 h 120"/>
                <a:gd name="T2" fmla="*/ 53 w 108"/>
                <a:gd name="T3" fmla="*/ 120 h 120"/>
                <a:gd name="T4" fmla="*/ 14 w 108"/>
                <a:gd name="T5" fmla="*/ 105 h 120"/>
                <a:gd name="T6" fmla="*/ 0 w 108"/>
                <a:gd name="T7" fmla="*/ 61 h 120"/>
                <a:gd name="T8" fmla="*/ 4 w 108"/>
                <a:gd name="T9" fmla="*/ 35 h 120"/>
                <a:gd name="T10" fmla="*/ 15 w 108"/>
                <a:gd name="T11" fmla="*/ 16 h 120"/>
                <a:gd name="T12" fmla="*/ 32 w 108"/>
                <a:gd name="T13" fmla="*/ 4 h 120"/>
                <a:gd name="T14" fmla="*/ 54 w 108"/>
                <a:gd name="T15" fmla="*/ 0 h 120"/>
                <a:gd name="T16" fmla="*/ 77 w 108"/>
                <a:gd name="T17" fmla="*/ 4 h 120"/>
                <a:gd name="T18" fmla="*/ 94 w 108"/>
                <a:gd name="T19" fmla="*/ 16 h 120"/>
                <a:gd name="T20" fmla="*/ 104 w 108"/>
                <a:gd name="T21" fmla="*/ 34 h 120"/>
                <a:gd name="T22" fmla="*/ 108 w 108"/>
                <a:gd name="T23" fmla="*/ 60 h 120"/>
                <a:gd name="T24" fmla="*/ 94 w 108"/>
                <a:gd name="T25" fmla="*/ 104 h 120"/>
                <a:gd name="T26" fmla="*/ 82 w 108"/>
                <a:gd name="T27" fmla="*/ 20 h 120"/>
                <a:gd name="T28" fmla="*/ 54 w 108"/>
                <a:gd name="T29" fmla="*/ 7 h 120"/>
                <a:gd name="T30" fmla="*/ 26 w 108"/>
                <a:gd name="T31" fmla="*/ 20 h 120"/>
                <a:gd name="T32" fmla="*/ 16 w 108"/>
                <a:gd name="T33" fmla="*/ 60 h 120"/>
                <a:gd name="T34" fmla="*/ 26 w 108"/>
                <a:gd name="T35" fmla="*/ 100 h 120"/>
                <a:gd name="T36" fmla="*/ 54 w 108"/>
                <a:gd name="T37" fmla="*/ 113 h 120"/>
                <a:gd name="T38" fmla="*/ 82 w 108"/>
                <a:gd name="T39" fmla="*/ 100 h 120"/>
                <a:gd name="T40" fmla="*/ 92 w 108"/>
                <a:gd name="T41" fmla="*/ 61 h 120"/>
                <a:gd name="T42" fmla="*/ 82 w 108"/>
                <a:gd name="T4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20">
                  <a:moveTo>
                    <a:pt x="94" y="104"/>
                  </a:moveTo>
                  <a:cubicBezTo>
                    <a:pt x="84" y="115"/>
                    <a:pt x="71" y="120"/>
                    <a:pt x="53" y="120"/>
                  </a:cubicBezTo>
                  <a:cubicBezTo>
                    <a:pt x="36" y="120"/>
                    <a:pt x="23" y="115"/>
                    <a:pt x="14" y="105"/>
                  </a:cubicBezTo>
                  <a:cubicBezTo>
                    <a:pt x="5" y="95"/>
                    <a:pt x="0" y="80"/>
                    <a:pt x="0" y="61"/>
                  </a:cubicBezTo>
                  <a:cubicBezTo>
                    <a:pt x="0" y="51"/>
                    <a:pt x="1" y="42"/>
                    <a:pt x="4" y="35"/>
                  </a:cubicBezTo>
                  <a:cubicBezTo>
                    <a:pt x="6" y="27"/>
                    <a:pt x="10" y="21"/>
                    <a:pt x="15" y="16"/>
                  </a:cubicBezTo>
                  <a:cubicBezTo>
                    <a:pt x="19" y="11"/>
                    <a:pt x="25" y="7"/>
                    <a:pt x="32" y="4"/>
                  </a:cubicBezTo>
                  <a:cubicBezTo>
                    <a:pt x="39" y="2"/>
                    <a:pt x="46" y="0"/>
                    <a:pt x="54" y="0"/>
                  </a:cubicBezTo>
                  <a:cubicBezTo>
                    <a:pt x="63" y="0"/>
                    <a:pt x="70" y="2"/>
                    <a:pt x="77" y="4"/>
                  </a:cubicBezTo>
                  <a:cubicBezTo>
                    <a:pt x="84" y="7"/>
                    <a:pt x="89" y="11"/>
                    <a:pt x="94" y="16"/>
                  </a:cubicBezTo>
                  <a:cubicBezTo>
                    <a:pt x="98" y="21"/>
                    <a:pt x="102" y="27"/>
                    <a:pt x="104" y="34"/>
                  </a:cubicBezTo>
                  <a:cubicBezTo>
                    <a:pt x="107" y="41"/>
                    <a:pt x="108" y="50"/>
                    <a:pt x="108" y="60"/>
                  </a:cubicBezTo>
                  <a:cubicBezTo>
                    <a:pt x="108" y="79"/>
                    <a:pt x="103" y="94"/>
                    <a:pt x="94" y="104"/>
                  </a:cubicBezTo>
                  <a:close/>
                  <a:moveTo>
                    <a:pt x="82" y="20"/>
                  </a:moveTo>
                  <a:cubicBezTo>
                    <a:pt x="75" y="12"/>
                    <a:pt x="66" y="7"/>
                    <a:pt x="54" y="7"/>
                  </a:cubicBezTo>
                  <a:cubicBezTo>
                    <a:pt x="42" y="7"/>
                    <a:pt x="33" y="12"/>
                    <a:pt x="26" y="20"/>
                  </a:cubicBezTo>
                  <a:cubicBezTo>
                    <a:pt x="19" y="28"/>
                    <a:pt x="16" y="42"/>
                    <a:pt x="16" y="60"/>
                  </a:cubicBezTo>
                  <a:cubicBezTo>
                    <a:pt x="16" y="78"/>
                    <a:pt x="19" y="91"/>
                    <a:pt x="26" y="100"/>
                  </a:cubicBezTo>
                  <a:cubicBezTo>
                    <a:pt x="32" y="108"/>
                    <a:pt x="42" y="113"/>
                    <a:pt x="54" y="113"/>
                  </a:cubicBezTo>
                  <a:cubicBezTo>
                    <a:pt x="66" y="113"/>
                    <a:pt x="75" y="109"/>
                    <a:pt x="82" y="100"/>
                  </a:cubicBezTo>
                  <a:cubicBezTo>
                    <a:pt x="89" y="92"/>
                    <a:pt x="92" y="78"/>
                    <a:pt x="92" y="61"/>
                  </a:cubicBezTo>
                  <a:cubicBezTo>
                    <a:pt x="92" y="42"/>
                    <a:pt x="89" y="29"/>
                    <a:pt x="82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D03E1DA-EBA2-4340-99A1-0AAE7C9318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" y="-166"/>
              <a:ext cx="35" cy="36"/>
            </a:xfrm>
            <a:custGeom>
              <a:avLst/>
              <a:gdLst>
                <a:gd name="T0" fmla="*/ 0 w 17"/>
                <a:gd name="T1" fmla="*/ 8 h 17"/>
                <a:gd name="T2" fmla="*/ 2 w 17"/>
                <a:gd name="T3" fmla="*/ 14 h 17"/>
                <a:gd name="T4" fmla="*/ 8 w 17"/>
                <a:gd name="T5" fmla="*/ 17 h 17"/>
                <a:gd name="T6" fmla="*/ 14 w 17"/>
                <a:gd name="T7" fmla="*/ 14 h 17"/>
                <a:gd name="T8" fmla="*/ 17 w 17"/>
                <a:gd name="T9" fmla="*/ 8 h 17"/>
                <a:gd name="T10" fmla="*/ 14 w 17"/>
                <a:gd name="T11" fmla="*/ 2 h 17"/>
                <a:gd name="T12" fmla="*/ 8 w 17"/>
                <a:gd name="T13" fmla="*/ 0 h 17"/>
                <a:gd name="T14" fmla="*/ 2 w 17"/>
                <a:gd name="T15" fmla="*/ 2 h 17"/>
                <a:gd name="T16" fmla="*/ 0 w 17"/>
                <a:gd name="T1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11"/>
                    <a:pt x="1" y="13"/>
                    <a:pt x="2" y="14"/>
                  </a:cubicBezTo>
                  <a:cubicBezTo>
                    <a:pt x="4" y="16"/>
                    <a:pt x="6" y="17"/>
                    <a:pt x="8" y="17"/>
                  </a:cubicBezTo>
                  <a:cubicBezTo>
                    <a:pt x="11" y="17"/>
                    <a:pt x="13" y="16"/>
                    <a:pt x="14" y="14"/>
                  </a:cubicBezTo>
                  <a:cubicBezTo>
                    <a:pt x="16" y="13"/>
                    <a:pt x="17" y="11"/>
                    <a:pt x="17" y="8"/>
                  </a:cubicBezTo>
                  <a:cubicBezTo>
                    <a:pt x="17" y="6"/>
                    <a:pt x="16" y="4"/>
                    <a:pt x="14" y="2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95209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innholdsdeler med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0EAB2FC4-B0AF-47B9-889E-B3D3131125B4}"/>
              </a:ext>
            </a:extLst>
          </p:cNvPr>
          <p:cNvSpPr/>
          <p:nvPr userDrawn="1"/>
        </p:nvSpPr>
        <p:spPr>
          <a:xfrm>
            <a:off x="0" y="905435"/>
            <a:ext cx="9144000" cy="4239653"/>
          </a:xfrm>
          <a:prstGeom prst="rect">
            <a:avLst/>
          </a:prstGeom>
          <a:solidFill>
            <a:srgbClr val="F5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76072" y="1182827"/>
            <a:ext cx="3600450" cy="215444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2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25.10.2019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C0A3205A-B931-4541-A0D3-BE1AA7A8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FAD5ACB-59BB-4888-BC7A-DDBA47C2AC07}"/>
              </a:ext>
            </a:extLst>
          </p:cNvPr>
          <p:cNvCxnSpPr/>
          <p:nvPr userDrawn="1"/>
        </p:nvCxnSpPr>
        <p:spPr>
          <a:xfrm>
            <a:off x="4572000" y="1800225"/>
            <a:ext cx="0" cy="2736342"/>
          </a:xfrm>
          <a:prstGeom prst="line">
            <a:avLst/>
          </a:prstGeom>
          <a:ln w="12700">
            <a:solidFill>
              <a:srgbClr val="C7C1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E0A86587-8C70-4A7E-BC3D-1C08133619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967479" y="1196893"/>
            <a:ext cx="3600450" cy="215444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2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46ECE5E-F8BE-4003-985D-ACB125166B6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072" y="1764222"/>
            <a:ext cx="3600450" cy="2736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FCAAB143-56E5-4980-95CB-926D5CE2E5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67479" y="1778288"/>
            <a:ext cx="3600450" cy="2736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14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25.10.2019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55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BE9E5DBC-1B8D-4A0A-BE15-FE75497EC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074" y="1144943"/>
            <a:ext cx="2502313" cy="1782223"/>
          </a:xfrm>
          <a:prstGeom prst="rect">
            <a:avLst/>
          </a:prstGeom>
        </p:spPr>
        <p:txBody>
          <a:bodyPr lIns="0" tIns="360000" rIns="0" bIns="0" anchor="t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B547A535-64C8-47BA-A0EF-C549CE5A7A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2973972"/>
            <a:ext cx="2502313" cy="1782223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lassholder for bilde 7">
            <a:extLst>
              <a:ext uri="{FF2B5EF4-FFF2-40B4-BE49-F238E27FC236}">
                <a16:creationId xmlns:a16="http://schemas.microsoft.com/office/drawing/2014/main" id="{CD8D1D19-E2BC-466E-8814-43BE87BC13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32392" y="1144943"/>
            <a:ext cx="1782223" cy="1782223"/>
          </a:xfrm>
          <a:prstGeom prst="rect">
            <a:avLst/>
          </a:prstGeom>
        </p:spPr>
        <p:txBody>
          <a:bodyPr lIns="0" tIns="360000" rIns="0" bIns="0" anchor="t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07738B89-F2C1-41B7-92EF-E139FA97D3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61420" y="1144943"/>
            <a:ext cx="1782223" cy="1782223"/>
          </a:xfrm>
          <a:prstGeom prst="rect">
            <a:avLst/>
          </a:prstGeom>
          <a:solidFill>
            <a:schemeClr val="dk1"/>
          </a:solidFill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lassholder for bilde 7">
            <a:extLst>
              <a:ext uri="{FF2B5EF4-FFF2-40B4-BE49-F238E27FC236}">
                <a16:creationId xmlns:a16="http://schemas.microsoft.com/office/drawing/2014/main" id="{0DD46E06-C6D2-4C10-BCA4-5D9757C3326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90448" y="1144943"/>
            <a:ext cx="1782223" cy="1782223"/>
          </a:xfrm>
          <a:prstGeom prst="rect">
            <a:avLst/>
          </a:prstGeom>
        </p:spPr>
        <p:txBody>
          <a:bodyPr lIns="0" tIns="360000" rIns="0" bIns="0" anchor="t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3" name="Plassholder for bilde 7">
            <a:extLst>
              <a:ext uri="{FF2B5EF4-FFF2-40B4-BE49-F238E27FC236}">
                <a16:creationId xmlns:a16="http://schemas.microsoft.com/office/drawing/2014/main" id="{D4494FC2-94A2-40B6-9782-976365B1D3F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132392" y="2973971"/>
            <a:ext cx="3611251" cy="1782223"/>
          </a:xfrm>
          <a:prstGeom prst="rect">
            <a:avLst/>
          </a:prstGeom>
        </p:spPr>
        <p:txBody>
          <a:bodyPr lIns="0" tIns="360000" rIns="0" bIns="0" anchor="t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4" name="Plassholder for tekst 8">
            <a:extLst>
              <a:ext uri="{FF2B5EF4-FFF2-40B4-BE49-F238E27FC236}">
                <a16:creationId xmlns:a16="http://schemas.microsoft.com/office/drawing/2014/main" id="{BD395384-2AA4-43C2-BA8A-F89CC7A4EA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90448" y="2973970"/>
            <a:ext cx="1782223" cy="1782223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lassholder for dato 14">
            <a:extLst>
              <a:ext uri="{FF2B5EF4-FFF2-40B4-BE49-F238E27FC236}">
                <a16:creationId xmlns:a16="http://schemas.microsoft.com/office/drawing/2014/main" id="{1A23FB33-0C5E-433C-A6D7-C7CFF1937B2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pPr/>
              <a:t>25.10.2019</a:t>
            </a:fld>
            <a:endParaRPr lang="nb-NO"/>
          </a:p>
        </p:txBody>
      </p:sp>
      <p:sp>
        <p:nvSpPr>
          <p:cNvPr id="16" name="Plassholder for bunntekst 15">
            <a:extLst>
              <a:ext uri="{FF2B5EF4-FFF2-40B4-BE49-F238E27FC236}">
                <a16:creationId xmlns:a16="http://schemas.microsoft.com/office/drawing/2014/main" id="{B6FB1711-42FB-43A1-B5CC-7DF4096BB6B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7" name="Plassholder for lysbildenummer 16">
            <a:extLst>
              <a:ext uri="{FF2B5EF4-FFF2-40B4-BE49-F238E27FC236}">
                <a16:creationId xmlns:a16="http://schemas.microsoft.com/office/drawing/2014/main" id="{6CDFAB3E-FFBD-435E-867C-6F512F1938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607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a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77612E60-73D6-4E03-A75B-7B60A12C2020}"/>
              </a:ext>
            </a:extLst>
          </p:cNvPr>
          <p:cNvSpPr/>
          <p:nvPr userDrawn="1"/>
        </p:nvSpPr>
        <p:spPr>
          <a:xfrm>
            <a:off x="0" y="1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25.10.2019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280AE57-5149-4270-B50A-0515503F5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60270" y="1368171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A1B0674C-4CBD-4F5B-B1E6-8439D0BF7885}"/>
              </a:ext>
            </a:extLst>
          </p:cNvPr>
          <p:cNvCxnSpPr/>
          <p:nvPr userDrawn="1"/>
        </p:nvCxnSpPr>
        <p:spPr>
          <a:xfrm>
            <a:off x="4374547" y="792099"/>
            <a:ext cx="360045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1F14E1A4-E3DE-4BED-8514-C42A8BC81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34000" y="1368171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lassholder for tekst 6">
            <a:extLst>
              <a:ext uri="{FF2B5EF4-FFF2-40B4-BE49-F238E27FC236}">
                <a16:creationId xmlns:a16="http://schemas.microsoft.com/office/drawing/2014/main" id="{E44EF5B2-5E6A-41CC-91F9-7BEF8B2EF3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7730" y="1368171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2A9AA01A-7EA8-48B1-B72A-C38F2F418E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25693" y="2952369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lassholder for tekst 6">
            <a:extLst>
              <a:ext uri="{FF2B5EF4-FFF2-40B4-BE49-F238E27FC236}">
                <a16:creationId xmlns:a16="http://schemas.microsoft.com/office/drawing/2014/main" id="{4B802FF4-92EA-42A7-BF43-5990B12890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9423" y="2952369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ssholder for tekst 6">
            <a:extLst>
              <a:ext uri="{FF2B5EF4-FFF2-40B4-BE49-F238E27FC236}">
                <a16:creationId xmlns:a16="http://schemas.microsoft.com/office/drawing/2014/main" id="{DAA5AE86-50F7-49C1-8D68-1C0A973192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73153" y="2952369"/>
            <a:ext cx="1476000" cy="1476000"/>
          </a:xfrm>
          <a:prstGeom prst="ellipse">
            <a:avLst/>
          </a:prstGeom>
          <a:solidFill>
            <a:schemeClr val="l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09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e fakta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5230A4C1-3971-481E-8696-7BACB511007D}"/>
              </a:ext>
            </a:extLst>
          </p:cNvPr>
          <p:cNvSpPr/>
          <p:nvPr userDrawn="1"/>
        </p:nvSpPr>
        <p:spPr>
          <a:xfrm>
            <a:off x="0" y="1"/>
            <a:ext cx="9144000" cy="5145088"/>
          </a:xfrm>
          <a:prstGeom prst="rect">
            <a:avLst/>
          </a:prstGeom>
          <a:solidFill>
            <a:srgbClr val="CCC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25.10.2019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280AE57-5149-4270-B50A-0515503F5820}"/>
              </a:ext>
            </a:extLst>
          </p:cNvPr>
          <p:cNvSpPr>
            <a:spLocks noGrp="1" noChangeAspect="1"/>
          </p:cNvSpPr>
          <p:nvPr>
            <p:ph type="body" sz="quarter" idx="13"/>
          </p:nvPr>
        </p:nvSpPr>
        <p:spPr>
          <a:xfrm>
            <a:off x="1296162" y="1656207"/>
            <a:ext cx="1908000" cy="1908000"/>
          </a:xfrm>
          <a:prstGeom prst="ellipse">
            <a:avLst/>
          </a:prstGeom>
          <a:solidFill>
            <a:schemeClr val="lt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defRPr sz="1200" b="1"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Char char="​"/>
              <a:defRPr sz="10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3C78C568-6550-42F2-AC83-DF36B9D86A68}"/>
              </a:ext>
            </a:extLst>
          </p:cNvPr>
          <p:cNvSpPr>
            <a:spLocks noGrp="1" noChangeAspect="1"/>
          </p:cNvSpPr>
          <p:nvPr>
            <p:ph type="body" sz="quarter" idx="14"/>
          </p:nvPr>
        </p:nvSpPr>
        <p:spPr>
          <a:xfrm>
            <a:off x="3618000" y="1656207"/>
            <a:ext cx="1908000" cy="1908000"/>
          </a:xfrm>
          <a:prstGeom prst="ellipse">
            <a:avLst/>
          </a:prstGeom>
          <a:solidFill>
            <a:schemeClr val="lt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defRPr sz="1200" b="1"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Char char="​"/>
              <a:defRPr sz="10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lassholder for tekst 6">
            <a:extLst>
              <a:ext uri="{FF2B5EF4-FFF2-40B4-BE49-F238E27FC236}">
                <a16:creationId xmlns:a16="http://schemas.microsoft.com/office/drawing/2014/main" id="{D52A1348-F70D-4977-ABF0-B088B61478C8}"/>
              </a:ext>
            </a:extLst>
          </p:cNvPr>
          <p:cNvSpPr>
            <a:spLocks noGrp="1" noChangeAspect="1"/>
          </p:cNvSpPr>
          <p:nvPr>
            <p:ph type="body" sz="quarter" idx="15"/>
          </p:nvPr>
        </p:nvSpPr>
        <p:spPr>
          <a:xfrm>
            <a:off x="5939838" y="1656207"/>
            <a:ext cx="1908000" cy="1908000"/>
          </a:xfrm>
          <a:prstGeom prst="ellipse">
            <a:avLst/>
          </a:prstGeom>
          <a:solidFill>
            <a:schemeClr val="lt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defRPr sz="1200" b="1"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Char char="​"/>
              <a:defRPr sz="10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1907FAE4-AE58-4689-84EB-3770B2E581C5}"/>
              </a:ext>
            </a:extLst>
          </p:cNvPr>
          <p:cNvCxnSpPr/>
          <p:nvPr userDrawn="1"/>
        </p:nvCxnSpPr>
        <p:spPr>
          <a:xfrm>
            <a:off x="4374547" y="792099"/>
            <a:ext cx="3600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33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576072" y="288036"/>
            <a:ext cx="7922703" cy="36004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76072" y="1440181"/>
            <a:ext cx="7920990" cy="30603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576072" y="4860608"/>
            <a:ext cx="634666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>
                <a:solidFill>
                  <a:schemeClr val="dk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25.10.2019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780674" y="4860608"/>
            <a:ext cx="5582653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>
                <a:solidFill>
                  <a:schemeClr val="dk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283742" y="4860608"/>
            <a:ext cx="231608" cy="1800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dk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7B422D6A-1596-4F97-B0A0-875892A68C1A}"/>
              </a:ext>
            </a:extLst>
          </p:cNvPr>
          <p:cNvCxnSpPr/>
          <p:nvPr userDrawn="1"/>
        </p:nvCxnSpPr>
        <p:spPr>
          <a:xfrm>
            <a:off x="4374547" y="792099"/>
            <a:ext cx="3600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63" r:id="rId4"/>
    <p:sldLayoutId id="2147483659" r:id="rId5"/>
    <p:sldLayoutId id="2147483650" r:id="rId6"/>
    <p:sldLayoutId id="2147483660" r:id="rId7"/>
    <p:sldLayoutId id="2147483661" r:id="rId8"/>
    <p:sldLayoutId id="2147483662" r:id="rId9"/>
    <p:sldLayoutId id="2147483652" r:id="rId10"/>
    <p:sldLayoutId id="2147483653" r:id="rId11"/>
    <p:sldLayoutId id="2147483654" r:id="rId12"/>
    <p:sldLayoutId id="2147483655" r:id="rId13"/>
    <p:sldLayoutId id="2147483658" r:id="rId14"/>
    <p:sldLayoutId id="2147483665" r:id="rId15"/>
    <p:sldLayoutId id="2147483666" r:id="rId16"/>
  </p:sldLayoutIdLst>
  <p:txStyles>
    <p:titleStyle>
      <a:lvl1pPr algn="ctr" defTabSz="6858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80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Verdana" panose="020B060403050404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lang="nb-NO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lang="nb-NO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lang="nb-NO" sz="11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lang="nb-NO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7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ov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tif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2.mov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FF1574C-EDB0-4093-99A6-A400FE614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Numeriske metoder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AE17633F-38EF-4D85-9ED0-6D967DA7BF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Del 1: Derivasjon</a:t>
            </a:r>
          </a:p>
          <a:p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1E8BD12-25AB-48BB-9CD1-3C4604D09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89" y="3982065"/>
            <a:ext cx="3497949" cy="326424"/>
          </a:xfrm>
        </p:spPr>
        <p:txBody>
          <a:bodyPr>
            <a:normAutofit/>
          </a:bodyPr>
          <a:lstStyle/>
          <a:p>
            <a:r>
              <a:rPr lang="nb-NO" dirty="0"/>
              <a:t>Programmering og modellering</a:t>
            </a:r>
          </a:p>
        </p:txBody>
      </p:sp>
    </p:spTree>
    <p:extLst>
      <p:ext uri="{BB962C8B-B14F-4D97-AF65-F5344CB8AC3E}">
        <p14:creationId xmlns:p14="http://schemas.microsoft.com/office/powerpoint/2010/main" val="130419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5FFF94-5204-4A7F-9994-18902DDB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Diskret derivasjon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B8B58ADF-86CB-48C9-A097-AAE09CA56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32" b="1462"/>
          <a:stretch/>
        </p:blipFill>
        <p:spPr>
          <a:xfrm>
            <a:off x="6029325" y="0"/>
            <a:ext cx="3114675" cy="5145088"/>
          </a:xfrm>
        </p:spPr>
      </p:pic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477C2E56-6E48-473E-A013-B6B418DBC48A}"/>
              </a:ext>
            </a:extLst>
          </p:cNvPr>
          <p:cNvSpPr txBox="1">
            <a:spLocks/>
          </p:cNvSpPr>
          <p:nvPr/>
        </p:nvSpPr>
        <p:spPr>
          <a:xfrm>
            <a:off x="576072" y="1440181"/>
            <a:ext cx="7920990" cy="30603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8000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Verdana" panose="020B060403050404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nb-NO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nb-NO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nb-NO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nb-NO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 dirty="0"/>
              <a:t>Vi kan også derivere diskrete data, ikke bare</a:t>
            </a:r>
            <a:br>
              <a:rPr lang="nb-NO" sz="1800" dirty="0"/>
            </a:br>
            <a:r>
              <a:rPr lang="nb-NO" sz="1800" dirty="0"/>
              <a:t>kontinuerlige funksjoner!</a:t>
            </a:r>
          </a:p>
          <a:p>
            <a:endParaRPr lang="nb-NO" sz="1800" dirty="0"/>
          </a:p>
          <a:p>
            <a:r>
              <a:rPr lang="nb-NO" sz="1800" dirty="0"/>
              <a:t>Dette kan vi ikke gjøre med analytiske metoder.</a:t>
            </a:r>
          </a:p>
        </p:txBody>
      </p:sp>
    </p:spTree>
    <p:extLst>
      <p:ext uri="{BB962C8B-B14F-4D97-AF65-F5344CB8AC3E}">
        <p14:creationId xmlns:p14="http://schemas.microsoft.com/office/powerpoint/2010/main" val="298469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C1C3DC-AE2D-46FA-9534-4D346322EF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La oss gå en tur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5F004E6-3C0B-41BF-82C8-998A72A03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89984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ilde 1">
            <a:extLst>
              <a:ext uri="{FF2B5EF4-FFF2-40B4-BE49-F238E27FC236}">
                <a16:creationId xmlns:a16="http://schemas.microsoft.com/office/drawing/2014/main" id="{10880236-4DD2-43B8-977C-0FBE109EC6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123C81EE-87AC-477C-AC9A-E1D50A9985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Alt er tall!</a:t>
            </a:r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7492BA14-7E17-4F2C-9BE5-BAC218D58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For en datamaskin i det minste…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0DCB6ABA-0854-45AB-AE30-BC1903E38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636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" name="Table"/>
          <p:cNvGraphicFramePr/>
          <p:nvPr/>
        </p:nvGraphicFramePr>
        <p:xfrm>
          <a:off x="1329686" y="1500982"/>
          <a:ext cx="1621575" cy="3435696"/>
        </p:xfrm>
        <a:graphic>
          <a:graphicData uri="http://schemas.openxmlformats.org/drawingml/2006/table">
            <a:tbl>
              <a:tblPr bandRow="1"/>
              <a:tblGrid>
                <a:gridCol w="162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0.237976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0.196136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0.125732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0.474854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0.294189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0.469055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0.433350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0.470581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0.875549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05" name="288 000 tall"/>
          <p:cNvSpPr txBox="1"/>
          <p:nvPr/>
        </p:nvSpPr>
        <p:spPr>
          <a:xfrm>
            <a:off x="3893303" y="2828048"/>
            <a:ext cx="1364156" cy="34624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buClr>
                <a:srgbClr val="000000"/>
              </a:buClr>
            </a:lvl1pPr>
          </a:lstStyle>
          <a:p>
            <a:r>
              <a:rPr sz="2000"/>
              <a:t>288 000 tall</a:t>
            </a:r>
          </a:p>
        </p:txBody>
      </p:sp>
      <p:pic>
        <p:nvPicPr>
          <p:cNvPr id="306" name="media1-16.mov" descr="media1-1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173796" y="4357274"/>
            <a:ext cx="709910" cy="709911"/>
          </a:xfrm>
          <a:prstGeom prst="rect">
            <a:avLst/>
          </a:prstGeom>
          <a:ln w="12700"/>
        </p:spPr>
      </p:pic>
      <p:sp>
        <p:nvSpPr>
          <p:cNvPr id="307" name="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?</a:t>
            </a:r>
          </a:p>
        </p:txBody>
      </p:sp>
      <p:pic>
        <p:nvPicPr>
          <p:cNvPr id="308" name="champs-joined.pdf" descr="champs-joined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8232" y="1383629"/>
            <a:ext cx="2899692" cy="1792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530000" fill="hold"/>
                                        <p:tgtEl>
                                          <p:spTgt spid="3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2" fill="hold" display="0">
                  <p:stCondLst>
                    <p:cond delay="indefinite"/>
                  </p:stCondLst>
                </p:cTn>
                <p:tgtEl>
                  <p:spTgt spid="306"/>
                </p:tgtEl>
              </p:cMediaNode>
            </p:video>
          </p:childTnLst>
        </p:cTn>
      </p:par>
    </p:tnLst>
    <p:bldLst>
      <p:bldP spid="304" grpId="0" animBg="1" advAuto="0"/>
      <p:bldP spid="305" grpId="0" animBg="1" advAuto="0"/>
      <p:bldP spid="308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Table"/>
          <p:cNvGraphicFramePr/>
          <p:nvPr/>
        </p:nvGraphicFramePr>
        <p:xfrm>
          <a:off x="1330524" y="1500982"/>
          <a:ext cx="4875609" cy="3435696"/>
        </p:xfrm>
        <a:graphic>
          <a:graphicData uri="http://schemas.openxmlformats.org/drawingml/2006/table">
            <a:tbl>
              <a:tblPr bandRow="1"/>
              <a:tblGrid>
                <a:gridCol w="1620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0.237976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0.196136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0.196136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0.125732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0.474854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0.294189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0.469055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0.433350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0.470581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0.875549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11" name="Derivasjon av ly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Derivasjon av lyd</a:t>
            </a:r>
          </a:p>
        </p:txBody>
      </p:sp>
      <p:pic>
        <p:nvPicPr>
          <p:cNvPr id="312" name="champs-joined.pdf" descr="champs-join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8232" y="1383629"/>
            <a:ext cx="2899692" cy="1792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Table"/>
          <p:cNvGraphicFramePr/>
          <p:nvPr/>
        </p:nvGraphicFramePr>
        <p:xfrm>
          <a:off x="1330524" y="1500982"/>
          <a:ext cx="4875609" cy="3435696"/>
        </p:xfrm>
        <a:graphic>
          <a:graphicData uri="http://schemas.openxmlformats.org/drawingml/2006/table">
            <a:tbl>
              <a:tblPr bandRow="1"/>
              <a:tblGrid>
                <a:gridCol w="1620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0.237976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0.196136 – 0.237976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0.196136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0.125732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0.474854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0.294189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0.469055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0.433350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0.470581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0.875549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15" name="Derivasjon av ly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Derivasjon av lyd</a:t>
            </a:r>
          </a:p>
        </p:txBody>
      </p:sp>
      <p:pic>
        <p:nvPicPr>
          <p:cNvPr id="316" name="champs-joined.pdf" descr="champs-join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8232" y="1383629"/>
            <a:ext cx="2899692" cy="1792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Table"/>
          <p:cNvGraphicFramePr/>
          <p:nvPr/>
        </p:nvGraphicFramePr>
        <p:xfrm>
          <a:off x="1330523" y="1500982"/>
          <a:ext cx="3241476" cy="3435696"/>
        </p:xfrm>
        <a:graphic>
          <a:graphicData uri="http://schemas.openxmlformats.org/drawingml/2006/table">
            <a:tbl>
              <a:tblPr bandRow="1"/>
              <a:tblGrid>
                <a:gridCol w="1620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0.237976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– 0.0418396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0.196136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0.125732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0.474854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0.294189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0.469055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0.433350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0.470581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0.875549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4800">
                          <a:uFill>
                            <a:solidFill>
                              <a:srgbClr val="000000"/>
                            </a:solidFill>
                          </a:uFill>
                        </a:defRPr>
                      </a:pPr>
                      <a:endParaRPr sz="1800"/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19" name="Derivasjon av ly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Derivasjon av lyd</a:t>
            </a:r>
          </a:p>
        </p:txBody>
      </p:sp>
      <p:pic>
        <p:nvPicPr>
          <p:cNvPr id="320" name="champs-joined.pdf" descr="champs-join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8232" y="1383629"/>
            <a:ext cx="2899692" cy="1792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" name="Table"/>
          <p:cNvGraphicFramePr/>
          <p:nvPr/>
        </p:nvGraphicFramePr>
        <p:xfrm>
          <a:off x="1330523" y="1500981"/>
          <a:ext cx="3241476" cy="3435696"/>
        </p:xfrm>
        <a:graphic>
          <a:graphicData uri="http://schemas.openxmlformats.org/drawingml/2006/table">
            <a:tbl>
              <a:tblPr bandRow="1"/>
              <a:tblGrid>
                <a:gridCol w="1620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0.237976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– 0.0418396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0.196136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– 0.0704041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0.125732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– 0.0782471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0.474854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– 0.0180664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0.294189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0.0174866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0.469055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– 0.00357056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0.433350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0.00372314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0.470581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0.0404968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0.875549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0.0445557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23" name="media1-16.mov" descr="media1-1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888351" y="2491274"/>
            <a:ext cx="709910" cy="709911"/>
          </a:xfrm>
          <a:prstGeom prst="rect">
            <a:avLst/>
          </a:prstGeom>
          <a:ln w="12700"/>
        </p:spPr>
      </p:pic>
      <p:pic>
        <p:nvPicPr>
          <p:cNvPr id="324" name="media2-16.mov" descr="media2-16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925474" y="3445923"/>
            <a:ext cx="709910" cy="709910"/>
          </a:xfrm>
          <a:prstGeom prst="rect">
            <a:avLst/>
          </a:prstGeom>
          <a:ln w="12700"/>
        </p:spPr>
      </p:pic>
      <p:sp>
        <p:nvSpPr>
          <p:cNvPr id="325" name="Derivasjon av ly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Derivasjon av lyd</a:t>
            </a:r>
          </a:p>
        </p:txBody>
      </p:sp>
      <p:pic>
        <p:nvPicPr>
          <p:cNvPr id="326" name="champs-diskant.pdf" descr="champs-diskant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53115" y="3277888"/>
            <a:ext cx="2897313" cy="1790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champs-joined.pdf" descr="champs-joined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948232" y="1383629"/>
            <a:ext cx="2899692" cy="1792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530000" fill="hold"/>
                                        <p:tgtEl>
                                          <p:spTgt spid="3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530000" fill="hold"/>
                                        <p:tgtEl>
                                          <p:spTgt spid="3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6" fill="hold" display="0">
                  <p:stCondLst>
                    <p:cond delay="indefinite"/>
                  </p:stCondLst>
                </p:cTn>
                <p:tgtEl>
                  <p:spTgt spid="323"/>
                </p:tgtEl>
              </p:cMediaNode>
            </p:video>
            <p:video>
              <p:cMediaNode vol="80000" showWhenStopped="0">
                <p:cTn id="17" fill="hold" display="0">
                  <p:stCondLst>
                    <p:cond delay="indefinite"/>
                  </p:stCondLst>
                </p:cTn>
                <p:tgtEl>
                  <p:spTgt spid="324"/>
                </p:tgtEl>
              </p:cMediaNode>
            </p:video>
          </p:childTnLst>
        </p:cTn>
      </p:par>
    </p:tnLst>
    <p:bldLst>
      <p:bldP spid="326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/>
        </p:nvGraphicFramePr>
        <p:xfrm>
          <a:off x="1330523" y="1500981"/>
          <a:ext cx="3241476" cy="3435696"/>
        </p:xfrm>
        <a:graphic>
          <a:graphicData uri="http://schemas.openxmlformats.org/drawingml/2006/table">
            <a:tbl>
              <a:tblPr bandRow="1"/>
              <a:tblGrid>
                <a:gridCol w="1620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0.237976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– 0.0418396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0.196136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– 0.0704041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0.125732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– 0.0782471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0.474854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– 0.0180664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0.294189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0.0174866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0.469055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– 0.00357056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0.433350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0.00372314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0.470581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0.0404968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74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0.875549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18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0.0445557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30" name="Derivasjon av ly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Derivasjon av lyd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6998" y="2049346"/>
            <a:ext cx="3792849" cy="1939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915924-B9E5-4522-A3E6-F8275E69D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07" y="289447"/>
            <a:ext cx="7920259" cy="505273"/>
          </a:xfrm>
        </p:spPr>
        <p:txBody>
          <a:bodyPr>
            <a:normAutofit/>
          </a:bodyPr>
          <a:lstStyle/>
          <a:p>
            <a:r>
              <a:rPr lang="nb-NO" sz="2399" dirty="0"/>
              <a:t>Derivasjon av bilder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E7633497-CBE4-4B5E-9AB2-8BAF092D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83" y="1095006"/>
            <a:ext cx="7597833" cy="37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3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C339B8-15E8-438F-863F-8D129C5A9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970" y="1410933"/>
            <a:ext cx="6562060" cy="1261884"/>
          </a:xfrm>
        </p:spPr>
        <p:txBody>
          <a:bodyPr/>
          <a:lstStyle/>
          <a:p>
            <a:r>
              <a:rPr lang="nb-NO" dirty="0"/>
              <a:t>La </a:t>
            </a:r>
            <a:r>
              <a:rPr lang="nb-NO" dirty="0" err="1"/>
              <a:t>dérivée</a:t>
            </a:r>
            <a:r>
              <a:rPr lang="nb-NO" dirty="0"/>
              <a:t> –</a:t>
            </a:r>
            <a:br>
              <a:rPr lang="nb-NO" dirty="0"/>
            </a:br>
            <a:r>
              <a:rPr lang="nb-NO" dirty="0" err="1"/>
              <a:t>qu’est-ce</a:t>
            </a:r>
            <a:r>
              <a:rPr lang="nb-NO" dirty="0"/>
              <a:t> </a:t>
            </a:r>
            <a:r>
              <a:rPr lang="nb-NO" dirty="0" err="1"/>
              <a:t>que</a:t>
            </a:r>
            <a:r>
              <a:rPr lang="nb-NO" dirty="0"/>
              <a:t> </a:t>
            </a:r>
            <a:r>
              <a:rPr lang="nb-NO" dirty="0" err="1"/>
              <a:t>c’est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3538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9992DEE-11BC-4A06-9106-3CC4BAA7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Derivasjon i x-retning</a:t>
            </a:r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4D1A5420-DC56-4EB5-968A-E43D10C71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9" name="Plassholder for innhold 6">
            <a:extLst>
              <a:ext uri="{FF2B5EF4-FFF2-40B4-BE49-F238E27FC236}">
                <a16:creationId xmlns:a16="http://schemas.microsoft.com/office/drawing/2014/main" id="{4F2DE3EA-FC04-4C81-BF81-68F4DC4A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4" t="17596" r="7759" b="13690"/>
          <a:stretch/>
        </p:blipFill>
        <p:spPr>
          <a:xfrm>
            <a:off x="763939" y="842413"/>
            <a:ext cx="7616121" cy="40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1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AECF6BE-6092-443B-A658-436CE6C4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Derivasjon i y-retning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02FD8156-0BEE-4D7A-8635-31838A76B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9" name="Plassholder for innhold 3">
            <a:extLst>
              <a:ext uri="{FF2B5EF4-FFF2-40B4-BE49-F238E27FC236}">
                <a16:creationId xmlns:a16="http://schemas.microsoft.com/office/drawing/2014/main" id="{563F3E17-2CD8-4874-A7BF-0728FFBBF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2" t="18138" r="7577" b="14234"/>
          <a:stretch/>
        </p:blipFill>
        <p:spPr>
          <a:xfrm>
            <a:off x="731338" y="892190"/>
            <a:ext cx="7627083" cy="39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352C1F-76C4-48D4-8F5C-EBD56F8F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 sammen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EFC2B026-ACF1-4E6D-B81C-BAAB8718B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55" t="19226" r="9026" b="13419"/>
          <a:stretch/>
        </p:blipFill>
        <p:spPr>
          <a:xfrm>
            <a:off x="683722" y="864762"/>
            <a:ext cx="7776556" cy="4112124"/>
          </a:xfrm>
        </p:spPr>
      </p:pic>
    </p:spTree>
    <p:extLst>
      <p:ext uri="{BB962C8B-B14F-4D97-AF65-F5344CB8AC3E}">
        <p14:creationId xmlns:p14="http://schemas.microsoft.com/office/powerpoint/2010/main" val="2661339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9CC5124-33BD-4819-8BAA-B17EE8C4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3CA2166C-991D-4B3A-8386-7DFDE84F2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248" y="468058"/>
            <a:ext cx="6259504" cy="4170304"/>
          </a:xfrm>
        </p:spPr>
      </p:pic>
    </p:spTree>
    <p:extLst>
      <p:ext uri="{BB962C8B-B14F-4D97-AF65-F5344CB8AC3E}">
        <p14:creationId xmlns:p14="http://schemas.microsoft.com/office/powerpoint/2010/main" val="173073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8DB3CFB-B6D7-4B2C-A22D-E066DBC0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75C0B8F-4B6D-4AD9-A6C4-4C4DF3C1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E58BFD07-2379-4221-98FA-E1BE2C88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81" y="-44735"/>
            <a:ext cx="7851837" cy="52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35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9460FC-021E-4D3F-9765-20A21396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skal du kunne?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52AB72-4AFC-4922-BD4B-A7CAB93B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000" dirty="0"/>
              <a:t>Forstå hva som menes med derivasjon</a:t>
            </a:r>
          </a:p>
          <a:p>
            <a:r>
              <a:rPr lang="nb-NO" sz="2000" dirty="0"/>
              <a:t>Gjøre rede for forskjellen mellom analytisk og numerisk derivasjon.</a:t>
            </a:r>
          </a:p>
          <a:p>
            <a:r>
              <a:rPr lang="nb-NO" sz="2000" dirty="0"/>
              <a:t>Derivere kontinuerlige funksjoner numerisk med Newtons kvotient (</a:t>
            </a:r>
            <a:r>
              <a:rPr lang="nb-NO" sz="2000" dirty="0" err="1"/>
              <a:t>framoverdifferanse</a:t>
            </a:r>
            <a:r>
              <a:rPr lang="nb-NO" sz="2000" dirty="0"/>
              <a:t>).</a:t>
            </a:r>
          </a:p>
          <a:p>
            <a:r>
              <a:rPr lang="nb-NO" sz="2000" dirty="0"/>
              <a:t>Derivere diskrete data.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0355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0856A2-E5C3-4451-B3F5-BB23319B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Derivasjon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338726-C05E-406C-9C48-CB560798F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sz="1800" dirty="0"/>
              <a:t>Alternativ definisjon: Stigningstallet til tangenten er lik den deriverte i tangeringspunktet.</a:t>
            </a:r>
          </a:p>
          <a:p>
            <a:r>
              <a:rPr lang="nb-NO" sz="1800" dirty="0"/>
              <a:t>Derivasjon handler altså om </a:t>
            </a:r>
            <a:r>
              <a:rPr lang="nb-NO" sz="1800" i="1" dirty="0"/>
              <a:t>momentan endring.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C24623CD-44D7-414A-9538-5C2CF9E4D5DE}"/>
              </a:ext>
            </a:extLst>
          </p:cNvPr>
          <p:cNvSpPr txBox="1"/>
          <p:nvPr/>
        </p:nvSpPr>
        <p:spPr>
          <a:xfrm>
            <a:off x="576072" y="1440181"/>
            <a:ext cx="792099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800" b="1" dirty="0"/>
              <a:t>Derivasjon</a:t>
            </a:r>
          </a:p>
          <a:p>
            <a:endParaRPr lang="nb-NO" sz="1800" dirty="0"/>
          </a:p>
          <a:p>
            <a:r>
              <a:rPr lang="nb-NO" sz="1800" dirty="0"/>
              <a:t>Den deriverte til en funksjon er et mål på endringa i funksjonsverdien </a:t>
            </a:r>
            <a:r>
              <a:rPr lang="nb-NO" sz="1800" i="1" dirty="0"/>
              <a:t>f(x) </a:t>
            </a:r>
            <a:r>
              <a:rPr lang="nb-NO" sz="1800" dirty="0"/>
              <a:t>som følge av en veldig liten endring i variabelen </a:t>
            </a:r>
            <a:r>
              <a:rPr lang="nb-NO" sz="1800" i="1" dirty="0"/>
              <a:t>x</a:t>
            </a:r>
            <a:r>
              <a:rPr lang="nb-NO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103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300E42A-FDFD-44E0-9766-B12AE423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Definisjonen av den deriverte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C36F1AB6-7137-4726-917F-77625AD278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285750" indent="-285750"/>
                <a:r>
                  <a:rPr lang="nb-NO" sz="1700" dirty="0"/>
                  <a:t>Analytisk: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sz="1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nb-NO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sz="19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b-NO" sz="19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b-NO" sz="19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b-NO" sz="19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nb-NO" sz="19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nb-NO" sz="1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1900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b-NO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b-NO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b-NO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b-NO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b-NO" sz="1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nb-NO" sz="19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nb-NO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nb-NO" sz="1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b-NO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b-NO" sz="19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b-NO" sz="1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19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nb-NO" sz="19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nb-NO" sz="1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nb-NO" sz="1900" dirty="0"/>
              </a:p>
              <a:p>
                <a:pPr marL="0" indent="0">
                  <a:buNone/>
                </a:pPr>
                <a:endParaRPr lang="nb-NO" sz="1900" dirty="0"/>
              </a:p>
              <a:p>
                <a:pPr marL="285750" indent="-285750"/>
                <a:r>
                  <a:rPr lang="nb-NO" sz="1700" dirty="0"/>
                  <a:t>Numerisk: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sz="1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nb-NO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sz="19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nb-NO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b-NO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19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nb-NO" sz="19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nb-NO" sz="1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nb-NO" sz="19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b-NO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nb-NO" sz="1600" dirty="0"/>
              </a:p>
              <a:p>
                <a:pPr marL="0" indent="0">
                  <a:buNone/>
                </a:pPr>
                <a:endParaRPr lang="nb-NO" sz="1600" dirty="0"/>
              </a:p>
              <a:p>
                <a:pPr marL="342788" indent="-342788"/>
                <a:r>
                  <a:rPr lang="nb-NO" sz="1600" b="1" dirty="0"/>
                  <a:t>Oppgave: </a:t>
                </a:r>
                <a:r>
                  <a:rPr lang="nb-NO" sz="1600" dirty="0"/>
                  <a:t>Lag eller skisser en funksjon </a:t>
                </a:r>
                <a:r>
                  <a:rPr lang="nb-NO" sz="1600" i="1" dirty="0" err="1"/>
                  <a:t>fder</a:t>
                </a:r>
                <a:r>
                  <a:rPr lang="nb-NO" sz="1600" i="1" dirty="0"/>
                  <a:t> </a:t>
                </a:r>
                <a:r>
                  <a:rPr lang="nb-NO" sz="1600" dirty="0"/>
                  <a:t>som bruker den numeriske tilnærminga ovenfor gitt en funksjon </a:t>
                </a:r>
                <a:r>
                  <a:rPr lang="nb-NO" sz="1600" i="1" dirty="0"/>
                  <a:t>f</a:t>
                </a:r>
                <a:r>
                  <a:rPr lang="nb-NO" sz="1600" dirty="0"/>
                  <a:t> som du vil derivere. Regn så ut den deriverte i et punkt.</a:t>
                </a:r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C36F1AB6-7137-4726-917F-77625AD278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17" t="-219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99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3124F0-EDD9-4C48-9959-F2790D81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Feilanalyse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tekst 2">
                <a:extLst>
                  <a:ext uri="{FF2B5EF4-FFF2-40B4-BE49-F238E27FC236}">
                    <a16:creationId xmlns:a16="http://schemas.microsoft.com/office/drawing/2014/main" id="{3CE8839C-82AB-48DB-BC85-A4B4578775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34350" indent="-342900">
                  <a:buFont typeface="+mj-lt"/>
                  <a:buAutoNum type="arabicPeriod"/>
                </a:pPr>
                <a:r>
                  <a:rPr lang="nb-NO" sz="1800" dirty="0"/>
                  <a:t>Lag et program som deriverer en funksjon og skriver ut feilen for</a:t>
                </a:r>
              </a:p>
              <a:p>
                <a:pPr marL="0" indent="0">
                  <a:buNone/>
                </a:pPr>
                <a:r>
                  <a:rPr lang="nb-NO" sz="1800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b-NO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1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nb-NO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b-NO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nb-NO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nb-NO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nb-NO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nb-NO" sz="1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nb-NO" sz="1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nb-NO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nb-NO" sz="1800" b="0" i="1" smtClean="0">
                                <a:latin typeface="Cambria Math" panose="02040503050406030204" pitchFamily="18" charset="0"/>
                              </a:rPr>
                              <m:t>−16</m:t>
                            </m:r>
                          </m:sup>
                        </m:sSup>
                      </m:e>
                    </m:d>
                    <m:r>
                      <a:rPr lang="nb-NO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nb-NO" sz="1800" dirty="0"/>
              </a:p>
              <a:p>
                <a:pPr marL="0" indent="0">
                  <a:buNone/>
                </a:pPr>
                <a:r>
                  <a:rPr lang="nb-NO" sz="1800" dirty="0"/>
                  <a:t>	Hint: </a:t>
                </a:r>
                <a:r>
                  <a:rPr lang="nb-NO" sz="1800" b="0" dirty="0"/>
                  <a:t>Du kan regne ut feilen ved å ta </a:t>
                </a:r>
                <a:r>
                  <a:rPr lang="nb-NO" sz="1800" b="0" i="1" dirty="0"/>
                  <a:t>abs(eksakt – numerisk)</a:t>
                </a:r>
                <a:r>
                  <a:rPr lang="nb-NO" sz="1800" b="0" dirty="0"/>
                  <a:t>.</a:t>
                </a:r>
              </a:p>
              <a:p>
                <a:pPr marL="0" indent="0">
                  <a:buNone/>
                </a:pPr>
                <a:endParaRPr lang="nb-NO" sz="1800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nb-NO" sz="1800" dirty="0"/>
                  <a:t>Kommenter og prøv å forklare det du ser.</a:t>
                </a:r>
              </a:p>
              <a:p>
                <a:pPr marL="342900" indent="-342900">
                  <a:buFont typeface="+mj-lt"/>
                  <a:buAutoNum type="arabicPeriod" startAt="2"/>
                </a:pPr>
                <a:endParaRPr lang="nb-NO" sz="1800" b="0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nb-NO" sz="1800" dirty="0"/>
                  <a:t>Hvilken verdi av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1800">
                        <a:latin typeface="Cambria Math" panose="02040503050406030204" pitchFamily="18" charset="0"/>
                      </a:rPr>
                      <m:t>Δ</m:t>
                    </m:r>
                    <m:r>
                      <a:rPr lang="nb-NO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nb-NO" sz="1800" b="0" dirty="0"/>
                  <a:t> bør du velge?</a:t>
                </a:r>
              </a:p>
              <a:p>
                <a:pPr marL="474300" lvl="1" indent="-285750"/>
                <a:endParaRPr lang="nb-NO" b="0" dirty="0"/>
              </a:p>
            </p:txBody>
          </p:sp>
        </mc:Choice>
        <mc:Fallback xmlns="">
          <p:sp>
            <p:nvSpPr>
              <p:cNvPr id="3" name="Plassholder for tekst 2">
                <a:extLst>
                  <a:ext uri="{FF2B5EF4-FFF2-40B4-BE49-F238E27FC236}">
                    <a16:creationId xmlns:a16="http://schemas.microsoft.com/office/drawing/2014/main" id="{3CE8839C-82AB-48DB-BC85-A4B457877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94" t="-2590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3434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873E3A9-1466-4585-A171-D069C4AE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Feilen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F669979-CA4F-44A0-ADD4-92858FE49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7BCB162-B2EC-4D88-B348-A1C0D5FC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98" y="927211"/>
            <a:ext cx="4943003" cy="410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8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8BF3CA-BA7C-49AB-86A5-D9743D94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tilnærminger til den deriverte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D56FD2B-CB17-4CD7-A4F8-8E3C5A0C3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b-NO" sz="1600" dirty="0"/>
                  <a:t>Den deriverte handler om stigning: </a:t>
                </a:r>
              </a:p>
              <a:p>
                <a:endParaRPr lang="nb-NO" sz="1600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b-NO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nb-NO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b-NO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nb-NO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b-NO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b-NO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b-NO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b-NO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nb-NO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b-NO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b-NO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b-NO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nb-NO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b-NO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nb-NO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nb-NO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nb-NO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nb-NO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nb-NO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nb-NO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nb-NO" sz="1600" dirty="0"/>
              </a:p>
              <a:p>
                <a:pPr marL="0" indent="0" algn="ctr">
                  <a:buNone/>
                </a:pPr>
                <a:r>
                  <a:rPr lang="nb-NO" sz="1600" dirty="0"/>
                  <a:t>der </a:t>
                </a:r>
                <a:r>
                  <a:rPr lang="nb-NO" sz="1600" i="1" dirty="0"/>
                  <a:t>d</a:t>
                </a:r>
                <a:r>
                  <a:rPr lang="nb-NO" sz="1600" dirty="0"/>
                  <a:t> står for en liten (infinitesimal!) endring.</a:t>
                </a:r>
              </a:p>
              <a:p>
                <a:endParaRPr lang="nb-NO" sz="1600" dirty="0"/>
              </a:p>
              <a:p>
                <a:r>
                  <a:rPr lang="nb-NO" sz="1600" dirty="0"/>
                  <a:t>Vi kan tilnærme forskjellen </a:t>
                </a:r>
                <a:r>
                  <a:rPr lang="nb-NO" sz="1600" i="1" dirty="0"/>
                  <a:t>dy</a:t>
                </a:r>
                <a:r>
                  <a:rPr lang="nb-NO" sz="1600" dirty="0"/>
                  <a:t> på ulike måter.</a:t>
                </a:r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D56FD2B-CB17-4CD7-A4F8-8E3C5A0C3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17" t="-219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077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3978F8-15B3-4AC3-B5F1-D013B001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Andre tilnærminger til den deriverte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12FE856D-AFF3-45DA-A1E7-45DA20948E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nb-NO" sz="1800" dirty="0"/>
                  <a:t>Merk ulike bruk av notasjon med samme betydning: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nb-NO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sz="18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nb-NO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sz="1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b-NO" sz="1800" b="0" dirty="0"/>
              </a:p>
              <a:p>
                <a:endParaRPr lang="nb-NO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nb-NO" sz="1800" dirty="0" err="1"/>
                  <a:t>Framoverdifferanse</a:t>
                </a:r>
                <a:r>
                  <a:rPr lang="nb-NO" sz="1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nb-NO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nb-NO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b-NO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nb-NO" sz="1800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nb-NO" sz="1800" dirty="0"/>
                  <a:t>Bakoverdifferanse: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nb-NO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b-NO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b-NO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b-NO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nb-NO" sz="1800" dirty="0"/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nb-NO" sz="1800" dirty="0"/>
                  <a:t>Sentraldifferanse: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nb-NO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b-NO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lit/>
                                </m:rP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b-NO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b-NO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nb-NO" sz="1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nb-NO" sz="1800" dirty="0"/>
              </a:p>
              <a:p>
                <a:pPr marL="0" indent="0">
                  <a:buNone/>
                </a:pPr>
                <a:endParaRPr lang="nb-NO" dirty="0"/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12FE856D-AFF3-45DA-A1E7-45DA20948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398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346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4B17682-1E11-401E-BB41-DE71EC75D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970" y="1726404"/>
            <a:ext cx="6562060" cy="630942"/>
          </a:xfrm>
        </p:spPr>
        <p:txBody>
          <a:bodyPr/>
          <a:lstStyle/>
          <a:p>
            <a:r>
              <a:rPr lang="nb-NO" dirty="0"/>
              <a:t>Diskret derivasjon</a:t>
            </a:r>
          </a:p>
        </p:txBody>
      </p:sp>
    </p:spTree>
    <p:extLst>
      <p:ext uri="{BB962C8B-B14F-4D97-AF65-F5344CB8AC3E}">
        <p14:creationId xmlns:p14="http://schemas.microsoft.com/office/powerpoint/2010/main" val="1012327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UIO">
      <a:dk1>
        <a:sysClr val="windowText" lastClr="000000"/>
      </a:dk1>
      <a:lt1>
        <a:sysClr val="window" lastClr="FFFFFF"/>
      </a:lt1>
      <a:dk2>
        <a:srgbClr val="404040"/>
      </a:dk2>
      <a:lt2>
        <a:srgbClr val="F18665"/>
      </a:lt2>
      <a:accent1>
        <a:srgbClr val="E30613"/>
      </a:accent1>
      <a:accent2>
        <a:srgbClr val="C7C1B8"/>
      </a:accent2>
      <a:accent3>
        <a:srgbClr val="B7B7B6"/>
      </a:accent3>
      <a:accent4>
        <a:srgbClr val="76777B"/>
      </a:accent4>
      <a:accent5>
        <a:srgbClr val="E66A77"/>
      </a:accent5>
      <a:accent6>
        <a:srgbClr val="8A3B8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mal_UIO_1.potx" id="{EA89BD56-01FD-48D9-BDD3-1E84E0E193CE}" vid="{1D06FC09-0143-4B29-8E70-0BE773F385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F6C095784CFED4BB1C07E103D8EEA0F" ma:contentTypeVersion="6" ma:contentTypeDescription="Opprett et nytt dokument." ma:contentTypeScope="" ma:versionID="77327d7314a6ad529f7d4b93192fae12">
  <xsd:schema xmlns:xsd="http://www.w3.org/2001/XMLSchema" xmlns:xs="http://www.w3.org/2001/XMLSchema" xmlns:p="http://schemas.microsoft.com/office/2006/metadata/properties" xmlns:ns2="75c2ae53-6359-4aff-b918-757ab4059ae7" targetNamespace="http://schemas.microsoft.com/office/2006/metadata/properties" ma:root="true" ma:fieldsID="aa744480066a6b1ef2b98ae20a433397" ns2:_="">
    <xsd:import namespace="75c2ae53-6359-4aff-b918-757ab4059a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c2ae53-6359-4aff-b918-757ab4059a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46A001-BE08-4B53-BA18-5BBFC28879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c2ae53-6359-4aff-b918-757ab4059a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0E950E-9910-4337-AEF4-E33FE1F697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E5F3509-3F0F-427A-B152-60F12FAF90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</TotalTime>
  <Words>394</Words>
  <Application>Microsoft Office PowerPoint</Application>
  <PresentationFormat>Egendefinert</PresentationFormat>
  <Paragraphs>155</Paragraphs>
  <Slides>25</Slides>
  <Notes>6</Notes>
  <HiddenSlides>0</HiddenSlides>
  <MMClips>3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Verdana</vt:lpstr>
      <vt:lpstr>Office-tema</vt:lpstr>
      <vt:lpstr>Numeriske metoder</vt:lpstr>
      <vt:lpstr>La dérivée – qu’est-ce que c’est?</vt:lpstr>
      <vt:lpstr>Derivasjon</vt:lpstr>
      <vt:lpstr>Definisjonen av den deriverte</vt:lpstr>
      <vt:lpstr>Feilanalyse</vt:lpstr>
      <vt:lpstr>Feilen</vt:lpstr>
      <vt:lpstr>Andre tilnærminger til den deriverte</vt:lpstr>
      <vt:lpstr>Andre tilnærminger til den deriverte</vt:lpstr>
      <vt:lpstr>Diskret derivasjon</vt:lpstr>
      <vt:lpstr>Diskret derivasjon</vt:lpstr>
      <vt:lpstr>La oss gå en tur</vt:lpstr>
      <vt:lpstr>Alt er tall!</vt:lpstr>
      <vt:lpstr>?</vt:lpstr>
      <vt:lpstr>Derivasjon av lyd</vt:lpstr>
      <vt:lpstr>Derivasjon av lyd</vt:lpstr>
      <vt:lpstr>Derivasjon av lyd</vt:lpstr>
      <vt:lpstr>Derivasjon av lyd</vt:lpstr>
      <vt:lpstr>Derivasjon av lyd</vt:lpstr>
      <vt:lpstr>Derivasjon av bilder</vt:lpstr>
      <vt:lpstr>Derivasjon i x-retning</vt:lpstr>
      <vt:lpstr>Derivasjon i y-retning</vt:lpstr>
      <vt:lpstr>Til sammen</vt:lpstr>
      <vt:lpstr>PowerPoint-presentasjon</vt:lpstr>
      <vt:lpstr>PowerPoint-presentasjon</vt:lpstr>
      <vt:lpstr>Hva skal du kunne?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Plotting og lese fra fil</dc:title>
  <dc:creator>Cathrine W. Tellefsen</dc:creator>
  <cp:lastModifiedBy>Andreas Drolsum Haraldsrud</cp:lastModifiedBy>
  <cp:revision>130</cp:revision>
  <cp:lastPrinted>2018-06-11T15:07:54Z</cp:lastPrinted>
  <dcterms:created xsi:type="dcterms:W3CDTF">2018-05-25T08:42:12Z</dcterms:created>
  <dcterms:modified xsi:type="dcterms:W3CDTF">2019-10-25T07:46:06Z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0x0101002F6C095784CFED4BB1C07E103D8EEA0F</vt:lpwstr>
  </property>
</Properties>
</file>